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 Black"/>
      <p:bold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5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Black-bold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Blac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4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7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bold.fntdata"/><Relationship Id="rId14" Type="http://schemas.openxmlformats.org/officeDocument/2006/relationships/slide" Target="slides/slide8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1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10260c8f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010260c8fe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10260c8fe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010260c8fe_1_2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10260c8fe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010260c8fe_1_2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10260c8fe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010260c8fe_1_2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10260c8fe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010260c8fe_1_2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10260c8fe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010260c8fe_1_2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10260c8fe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010260c8fe_1_3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10260c8fe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010260c8fe_1_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35a4769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d35a47698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35a47698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d35a476988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10260c8fe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010260c8fe_1_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10260c8fe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010260c8fe_1_1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10260c8fe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010260c8fe_13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10260c8fe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010260c8fe_1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10260c8fe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010260c8fe_1_1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9.png"/><Relationship Id="rId13" Type="http://schemas.openxmlformats.org/officeDocument/2006/relationships/image" Target="../media/image15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Relationship Id="rId4" Type="http://schemas.openxmlformats.org/officeDocument/2006/relationships/image" Target="../media/image34.png"/><Relationship Id="rId9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5.png"/><Relationship Id="rId8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9.png"/><Relationship Id="rId13" Type="http://schemas.openxmlformats.org/officeDocument/2006/relationships/image" Target="../media/image56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Relationship Id="rId15" Type="http://schemas.openxmlformats.org/officeDocument/2006/relationships/image" Target="../media/image58.png"/><Relationship Id="rId14" Type="http://schemas.openxmlformats.org/officeDocument/2006/relationships/image" Target="../media/image57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Relationship Id="rId7" Type="http://schemas.openxmlformats.org/officeDocument/2006/relationships/image" Target="../media/image53.png"/><Relationship Id="rId8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hyperlink" Target="http://drive.google.com/file/d/16ayVrZi17NKf-0FszOk8fM5trIz9TNEr/view" TargetMode="External"/><Relationship Id="rId6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Relationship Id="rId4" Type="http://schemas.openxmlformats.org/officeDocument/2006/relationships/image" Target="../media/image23.png"/><Relationship Id="rId5" Type="http://schemas.openxmlformats.org/officeDocument/2006/relationships/image" Target="../media/image37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7620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911" l="0" r="0" t="-83911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5005636" y="523004"/>
            <a:ext cx="3627827" cy="3547759"/>
          </a:xfrm>
          <a:custGeom>
            <a:rect b="b" l="l" r="r" t="t"/>
            <a:pathLst>
              <a:path extrusionOk="0" h="4726940" w="4833620">
                <a:moveTo>
                  <a:pt x="3416300" y="4662170"/>
                </a:moveTo>
                <a:cubicBezTo>
                  <a:pt x="3388360" y="4669790"/>
                  <a:pt x="3366770" y="4679950"/>
                  <a:pt x="3345180" y="4682490"/>
                </a:cubicBezTo>
                <a:cubicBezTo>
                  <a:pt x="3223260" y="4692650"/>
                  <a:pt x="3102610" y="4702810"/>
                  <a:pt x="2980690" y="4711700"/>
                </a:cubicBezTo>
                <a:cubicBezTo>
                  <a:pt x="2918460" y="4715510"/>
                  <a:pt x="2856230" y="4719320"/>
                  <a:pt x="2794000" y="4720590"/>
                </a:cubicBezTo>
                <a:cubicBezTo>
                  <a:pt x="2726690" y="4723130"/>
                  <a:pt x="2659380" y="4726940"/>
                  <a:pt x="2593340" y="4724400"/>
                </a:cubicBezTo>
                <a:cubicBezTo>
                  <a:pt x="2529840" y="4723130"/>
                  <a:pt x="2466340" y="4719320"/>
                  <a:pt x="2405380" y="4707890"/>
                </a:cubicBezTo>
                <a:cubicBezTo>
                  <a:pt x="2326640" y="4693920"/>
                  <a:pt x="2246630" y="4693920"/>
                  <a:pt x="2169160" y="4681220"/>
                </a:cubicBezTo>
                <a:cubicBezTo>
                  <a:pt x="1967230" y="4648200"/>
                  <a:pt x="1761490" y="4657090"/>
                  <a:pt x="1558290" y="4643120"/>
                </a:cubicBezTo>
                <a:cubicBezTo>
                  <a:pt x="1443990" y="4635500"/>
                  <a:pt x="1329690" y="4617720"/>
                  <a:pt x="1215390" y="4602480"/>
                </a:cubicBezTo>
                <a:cubicBezTo>
                  <a:pt x="1085850" y="4585970"/>
                  <a:pt x="956310" y="4566920"/>
                  <a:pt x="825500" y="4549140"/>
                </a:cubicBezTo>
                <a:cubicBezTo>
                  <a:pt x="730250" y="4536440"/>
                  <a:pt x="633730" y="4523740"/>
                  <a:pt x="538480" y="4511040"/>
                </a:cubicBezTo>
                <a:cubicBezTo>
                  <a:pt x="535940" y="4511040"/>
                  <a:pt x="533400" y="4509770"/>
                  <a:pt x="530860" y="4509770"/>
                </a:cubicBezTo>
                <a:cubicBezTo>
                  <a:pt x="450850" y="4475479"/>
                  <a:pt x="365760" y="4448810"/>
                  <a:pt x="292100" y="4404360"/>
                </a:cubicBezTo>
                <a:cubicBezTo>
                  <a:pt x="167640" y="4328160"/>
                  <a:pt x="114300" y="4206240"/>
                  <a:pt x="109220" y="4062730"/>
                </a:cubicBezTo>
                <a:cubicBezTo>
                  <a:pt x="107950" y="4013200"/>
                  <a:pt x="101600" y="3964940"/>
                  <a:pt x="101600" y="3915410"/>
                </a:cubicBezTo>
                <a:cubicBezTo>
                  <a:pt x="102870" y="3846830"/>
                  <a:pt x="107950" y="3779520"/>
                  <a:pt x="111760" y="3712210"/>
                </a:cubicBezTo>
                <a:cubicBezTo>
                  <a:pt x="121920" y="3511550"/>
                  <a:pt x="127000" y="3310890"/>
                  <a:pt x="111760" y="3110230"/>
                </a:cubicBezTo>
                <a:cubicBezTo>
                  <a:pt x="97790" y="2929890"/>
                  <a:pt x="85090" y="2750820"/>
                  <a:pt x="71120" y="2570480"/>
                </a:cubicBezTo>
                <a:cubicBezTo>
                  <a:pt x="62230" y="2454910"/>
                  <a:pt x="50800" y="2340610"/>
                  <a:pt x="43180" y="2225040"/>
                </a:cubicBezTo>
                <a:cubicBezTo>
                  <a:pt x="38100" y="2148840"/>
                  <a:pt x="39370" y="2071370"/>
                  <a:pt x="34290" y="1995170"/>
                </a:cubicBezTo>
                <a:cubicBezTo>
                  <a:pt x="31750" y="1951990"/>
                  <a:pt x="17780" y="1910080"/>
                  <a:pt x="16510" y="1866900"/>
                </a:cubicBezTo>
                <a:cubicBezTo>
                  <a:pt x="11430" y="1762760"/>
                  <a:pt x="10160" y="1657350"/>
                  <a:pt x="7620" y="1551940"/>
                </a:cubicBezTo>
                <a:cubicBezTo>
                  <a:pt x="6350" y="1511300"/>
                  <a:pt x="0" y="1470660"/>
                  <a:pt x="1270" y="1430020"/>
                </a:cubicBezTo>
                <a:cubicBezTo>
                  <a:pt x="2540" y="1366520"/>
                  <a:pt x="10160" y="1303020"/>
                  <a:pt x="11430" y="1239520"/>
                </a:cubicBezTo>
                <a:cubicBezTo>
                  <a:pt x="12700" y="1165860"/>
                  <a:pt x="5080" y="1092200"/>
                  <a:pt x="7620" y="1019810"/>
                </a:cubicBezTo>
                <a:cubicBezTo>
                  <a:pt x="7620" y="949960"/>
                  <a:pt x="16510" y="881380"/>
                  <a:pt x="25400" y="811530"/>
                </a:cubicBezTo>
                <a:cubicBezTo>
                  <a:pt x="27940" y="787400"/>
                  <a:pt x="45720" y="765810"/>
                  <a:pt x="50800" y="741680"/>
                </a:cubicBezTo>
                <a:cubicBezTo>
                  <a:pt x="72390" y="622300"/>
                  <a:pt x="95250" y="502920"/>
                  <a:pt x="151130" y="392430"/>
                </a:cubicBezTo>
                <a:cubicBezTo>
                  <a:pt x="163830" y="368300"/>
                  <a:pt x="184150" y="346710"/>
                  <a:pt x="203200" y="327660"/>
                </a:cubicBezTo>
                <a:cubicBezTo>
                  <a:pt x="209550" y="321310"/>
                  <a:pt x="224790" y="325120"/>
                  <a:pt x="228600" y="325120"/>
                </a:cubicBezTo>
                <a:cubicBezTo>
                  <a:pt x="237490" y="308610"/>
                  <a:pt x="242570" y="292100"/>
                  <a:pt x="252730" y="284480"/>
                </a:cubicBezTo>
                <a:cubicBezTo>
                  <a:pt x="307340" y="242570"/>
                  <a:pt x="364490" y="212090"/>
                  <a:pt x="435610" y="204470"/>
                </a:cubicBezTo>
                <a:cubicBezTo>
                  <a:pt x="488950" y="198120"/>
                  <a:pt x="541020" y="175260"/>
                  <a:pt x="594360" y="162560"/>
                </a:cubicBezTo>
                <a:cubicBezTo>
                  <a:pt x="659130" y="147320"/>
                  <a:pt x="723900" y="129540"/>
                  <a:pt x="791210" y="120650"/>
                </a:cubicBezTo>
                <a:cubicBezTo>
                  <a:pt x="852170" y="113030"/>
                  <a:pt x="910590" y="96520"/>
                  <a:pt x="972820" y="91440"/>
                </a:cubicBezTo>
                <a:cubicBezTo>
                  <a:pt x="1036320" y="86360"/>
                  <a:pt x="1099820" y="71120"/>
                  <a:pt x="1164590" y="66040"/>
                </a:cubicBezTo>
                <a:cubicBezTo>
                  <a:pt x="1339850" y="53340"/>
                  <a:pt x="1516380" y="44450"/>
                  <a:pt x="1691640" y="34290"/>
                </a:cubicBezTo>
                <a:cubicBezTo>
                  <a:pt x="1734820" y="31750"/>
                  <a:pt x="1778000" y="34290"/>
                  <a:pt x="1821180" y="35560"/>
                </a:cubicBezTo>
                <a:cubicBezTo>
                  <a:pt x="1842770" y="36830"/>
                  <a:pt x="1864360" y="41910"/>
                  <a:pt x="1887220" y="44450"/>
                </a:cubicBezTo>
                <a:cubicBezTo>
                  <a:pt x="1897380" y="45720"/>
                  <a:pt x="1907540" y="41910"/>
                  <a:pt x="1917700" y="41910"/>
                </a:cubicBezTo>
                <a:cubicBezTo>
                  <a:pt x="1948180" y="41910"/>
                  <a:pt x="1979930" y="41910"/>
                  <a:pt x="2010410" y="40640"/>
                </a:cubicBezTo>
                <a:cubicBezTo>
                  <a:pt x="2068830" y="38100"/>
                  <a:pt x="2128520" y="31750"/>
                  <a:pt x="2186940" y="31750"/>
                </a:cubicBezTo>
                <a:cubicBezTo>
                  <a:pt x="2244090" y="31750"/>
                  <a:pt x="2301240" y="35560"/>
                  <a:pt x="2358390" y="38100"/>
                </a:cubicBezTo>
                <a:lnTo>
                  <a:pt x="2404110" y="38100"/>
                </a:lnTo>
                <a:cubicBezTo>
                  <a:pt x="2473960" y="35560"/>
                  <a:pt x="2542540" y="35560"/>
                  <a:pt x="2612390" y="31750"/>
                </a:cubicBezTo>
                <a:cubicBezTo>
                  <a:pt x="2679700" y="27940"/>
                  <a:pt x="2745740" y="19050"/>
                  <a:pt x="2813050" y="15240"/>
                </a:cubicBezTo>
                <a:cubicBezTo>
                  <a:pt x="2844800" y="12700"/>
                  <a:pt x="2877820" y="12700"/>
                  <a:pt x="2909570" y="19050"/>
                </a:cubicBezTo>
                <a:cubicBezTo>
                  <a:pt x="2957830" y="27940"/>
                  <a:pt x="3003550" y="33020"/>
                  <a:pt x="3051810" y="19050"/>
                </a:cubicBezTo>
                <a:cubicBezTo>
                  <a:pt x="3069590" y="13970"/>
                  <a:pt x="3092450" y="22860"/>
                  <a:pt x="3112770" y="25400"/>
                </a:cubicBezTo>
                <a:cubicBezTo>
                  <a:pt x="3121660" y="26670"/>
                  <a:pt x="3131820" y="29210"/>
                  <a:pt x="3136900" y="25400"/>
                </a:cubicBezTo>
                <a:cubicBezTo>
                  <a:pt x="3171190" y="0"/>
                  <a:pt x="3202940" y="6350"/>
                  <a:pt x="3235960" y="27940"/>
                </a:cubicBezTo>
                <a:cubicBezTo>
                  <a:pt x="3239770" y="30480"/>
                  <a:pt x="3249930" y="24130"/>
                  <a:pt x="3257550" y="24130"/>
                </a:cubicBezTo>
                <a:cubicBezTo>
                  <a:pt x="3288030" y="24130"/>
                  <a:pt x="3318510" y="24130"/>
                  <a:pt x="3350260" y="25400"/>
                </a:cubicBezTo>
                <a:cubicBezTo>
                  <a:pt x="3373120" y="26670"/>
                  <a:pt x="3394710" y="34290"/>
                  <a:pt x="3417570" y="36830"/>
                </a:cubicBezTo>
                <a:cubicBezTo>
                  <a:pt x="3467100" y="43180"/>
                  <a:pt x="3517900" y="53340"/>
                  <a:pt x="3568700" y="53340"/>
                </a:cubicBezTo>
                <a:cubicBezTo>
                  <a:pt x="3663950" y="54610"/>
                  <a:pt x="3759200" y="58420"/>
                  <a:pt x="3853180" y="78740"/>
                </a:cubicBezTo>
                <a:cubicBezTo>
                  <a:pt x="3940809" y="97790"/>
                  <a:pt x="4030980" y="97790"/>
                  <a:pt x="4119880" y="113030"/>
                </a:cubicBezTo>
                <a:cubicBezTo>
                  <a:pt x="4173220" y="121920"/>
                  <a:pt x="4227830" y="138430"/>
                  <a:pt x="4273550" y="165100"/>
                </a:cubicBezTo>
                <a:cubicBezTo>
                  <a:pt x="4323080" y="193040"/>
                  <a:pt x="4361180" y="238760"/>
                  <a:pt x="4405630" y="276860"/>
                </a:cubicBezTo>
                <a:cubicBezTo>
                  <a:pt x="4422139" y="290830"/>
                  <a:pt x="4446270" y="300990"/>
                  <a:pt x="4457700" y="318770"/>
                </a:cubicBezTo>
                <a:cubicBezTo>
                  <a:pt x="4490720" y="367030"/>
                  <a:pt x="4519930" y="417830"/>
                  <a:pt x="4549140" y="468630"/>
                </a:cubicBezTo>
                <a:cubicBezTo>
                  <a:pt x="4570730" y="505460"/>
                  <a:pt x="4592320" y="543560"/>
                  <a:pt x="4608830" y="581660"/>
                </a:cubicBezTo>
                <a:cubicBezTo>
                  <a:pt x="4626610" y="626110"/>
                  <a:pt x="4640580" y="671830"/>
                  <a:pt x="4654550" y="718820"/>
                </a:cubicBezTo>
                <a:cubicBezTo>
                  <a:pt x="4676140" y="792480"/>
                  <a:pt x="4701540" y="866140"/>
                  <a:pt x="4715510" y="942340"/>
                </a:cubicBezTo>
                <a:cubicBezTo>
                  <a:pt x="4735830" y="1049020"/>
                  <a:pt x="4745990" y="1158240"/>
                  <a:pt x="4761230" y="1266190"/>
                </a:cubicBezTo>
                <a:cubicBezTo>
                  <a:pt x="4766310" y="1301750"/>
                  <a:pt x="4772660" y="1337310"/>
                  <a:pt x="4775200" y="1372870"/>
                </a:cubicBezTo>
                <a:cubicBezTo>
                  <a:pt x="4782820" y="1474470"/>
                  <a:pt x="4787900" y="1574800"/>
                  <a:pt x="4794250" y="1676400"/>
                </a:cubicBezTo>
                <a:cubicBezTo>
                  <a:pt x="4803140" y="1802130"/>
                  <a:pt x="4815840" y="1926590"/>
                  <a:pt x="4822190" y="2052320"/>
                </a:cubicBezTo>
                <a:cubicBezTo>
                  <a:pt x="4828540" y="2172970"/>
                  <a:pt x="4833620" y="2294890"/>
                  <a:pt x="4831080" y="2416810"/>
                </a:cubicBezTo>
                <a:cubicBezTo>
                  <a:pt x="4827270" y="2620010"/>
                  <a:pt x="4817110" y="2821940"/>
                  <a:pt x="4806950" y="3025140"/>
                </a:cubicBezTo>
                <a:cubicBezTo>
                  <a:pt x="4800600" y="3150870"/>
                  <a:pt x="4791710" y="3275330"/>
                  <a:pt x="4779010" y="3399790"/>
                </a:cubicBezTo>
                <a:cubicBezTo>
                  <a:pt x="4766310" y="3524250"/>
                  <a:pt x="4747260" y="3647440"/>
                  <a:pt x="4733290" y="3771900"/>
                </a:cubicBezTo>
                <a:cubicBezTo>
                  <a:pt x="4723130" y="3858260"/>
                  <a:pt x="4720590" y="3944620"/>
                  <a:pt x="4709160" y="4029710"/>
                </a:cubicBezTo>
                <a:cubicBezTo>
                  <a:pt x="4699000" y="4107180"/>
                  <a:pt x="4660900" y="4175760"/>
                  <a:pt x="4610100" y="4232910"/>
                </a:cubicBezTo>
                <a:cubicBezTo>
                  <a:pt x="4568191" y="4281170"/>
                  <a:pt x="4535170" y="4335780"/>
                  <a:pt x="4491991" y="4382770"/>
                </a:cubicBezTo>
                <a:cubicBezTo>
                  <a:pt x="4453891" y="4424679"/>
                  <a:pt x="4411981" y="4466590"/>
                  <a:pt x="4345941" y="4467860"/>
                </a:cubicBezTo>
                <a:cubicBezTo>
                  <a:pt x="4330700" y="4467860"/>
                  <a:pt x="4316731" y="4483100"/>
                  <a:pt x="4301491" y="4490720"/>
                </a:cubicBezTo>
                <a:cubicBezTo>
                  <a:pt x="4236720" y="4518660"/>
                  <a:pt x="4169411" y="4542790"/>
                  <a:pt x="4105911" y="4573270"/>
                </a:cubicBezTo>
                <a:cubicBezTo>
                  <a:pt x="3989070" y="4629150"/>
                  <a:pt x="3863341" y="4638040"/>
                  <a:pt x="3737611" y="4643120"/>
                </a:cubicBezTo>
                <a:cubicBezTo>
                  <a:pt x="3689351" y="4645660"/>
                  <a:pt x="3639820" y="4641850"/>
                  <a:pt x="3591561" y="4645660"/>
                </a:cubicBezTo>
                <a:cubicBezTo>
                  <a:pt x="3567431" y="4646930"/>
                  <a:pt x="3544570" y="4658360"/>
                  <a:pt x="3521711" y="4663440"/>
                </a:cubicBezTo>
                <a:cubicBezTo>
                  <a:pt x="3511551" y="4665980"/>
                  <a:pt x="3501391" y="4664710"/>
                  <a:pt x="3489961" y="4665980"/>
                </a:cubicBezTo>
                <a:cubicBezTo>
                  <a:pt x="3474720" y="4667250"/>
                  <a:pt x="3459481" y="4671060"/>
                  <a:pt x="3444241" y="4669790"/>
                </a:cubicBezTo>
                <a:cubicBezTo>
                  <a:pt x="3429000" y="4667250"/>
                  <a:pt x="3418841" y="4662170"/>
                  <a:pt x="3416300" y="466217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09" l="0" r="0" t="-121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25"/>
          <p:cNvGrpSpPr/>
          <p:nvPr/>
        </p:nvGrpSpPr>
        <p:grpSpPr>
          <a:xfrm>
            <a:off x="0" y="4427049"/>
            <a:ext cx="9143820" cy="716439"/>
            <a:chOff x="0" y="-76200"/>
            <a:chExt cx="4816593" cy="377391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4816592" cy="301191"/>
            </a:xfrm>
            <a:custGeom>
              <a:rect b="b" l="l" r="r" t="t"/>
              <a:pathLst>
                <a:path extrusionOk="0" h="3011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1191"/>
                  </a:lnTo>
                  <a:lnTo>
                    <a:pt x="0" y="301191"/>
                  </a:lnTo>
                  <a:close/>
                </a:path>
              </a:pathLst>
            </a:custGeom>
            <a:solidFill>
              <a:srgbClr val="002B1D"/>
            </a:solidFill>
            <a:ln>
              <a:noFill/>
            </a:ln>
          </p:spPr>
        </p:sp>
        <p:sp>
          <p:nvSpPr>
            <p:cNvPr id="133" name="Google Shape;133;p25"/>
            <p:cNvSpPr txBox="1"/>
            <p:nvPr/>
          </p:nvSpPr>
          <p:spPr>
            <a:xfrm>
              <a:off x="0" y="-76200"/>
              <a:ext cx="4816593" cy="377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5"/>
          <p:cNvGrpSpPr/>
          <p:nvPr/>
        </p:nvGrpSpPr>
        <p:grpSpPr>
          <a:xfrm>
            <a:off x="855383" y="1378077"/>
            <a:ext cx="3819263" cy="2321197"/>
            <a:chOff x="0" y="-9481"/>
            <a:chExt cx="10184700" cy="6189859"/>
          </a:xfrm>
        </p:grpSpPr>
        <p:sp>
          <p:nvSpPr>
            <p:cNvPr id="135" name="Google Shape;135;p25"/>
            <p:cNvSpPr txBox="1"/>
            <p:nvPr/>
          </p:nvSpPr>
          <p:spPr>
            <a:xfrm>
              <a:off x="0" y="-9481"/>
              <a:ext cx="10184700" cy="49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" sz="4000" u="none" cap="none" strike="noStrike">
                  <a:solidFill>
                    <a:srgbClr val="002B1D"/>
                  </a:solidFill>
                  <a:latin typeface="Roboto"/>
                  <a:ea typeface="Roboto"/>
                  <a:cs typeface="Roboto"/>
                  <a:sym typeface="Roboto"/>
                </a:rPr>
                <a:t>НИКА.</a:t>
              </a:r>
              <a:endParaRPr sz="7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" sz="4000" u="none" cap="none" strike="noStrike">
                  <a:solidFill>
                    <a:srgbClr val="002B1D"/>
                  </a:solidFill>
                  <a:latin typeface="Roboto"/>
                  <a:ea typeface="Roboto"/>
                  <a:cs typeface="Roboto"/>
                  <a:sym typeface="Roboto"/>
                </a:rPr>
                <a:t> ПРИЮТ ДЛЯ ЖИВОТНЫХ</a:t>
              </a:r>
              <a:endParaRPr sz="700"/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0" y="5441478"/>
              <a:ext cx="10184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" sz="1800" u="none" cap="none" strike="noStrike">
                  <a:solidFill>
                    <a:srgbClr val="002B1D"/>
                  </a:solidFill>
                  <a:latin typeface="Roboto"/>
                  <a:ea typeface="Roboto"/>
                  <a:cs typeface="Roboto"/>
                  <a:sym typeface="Roboto"/>
                </a:rPr>
                <a:t>КОНЦЕПЦИЯ ПРОЕКТА</a:t>
              </a:r>
              <a:endParaRPr sz="700"/>
            </a:p>
          </p:txBody>
        </p:sp>
      </p:grpSp>
      <p:sp>
        <p:nvSpPr>
          <p:cNvPr id="137" name="Google Shape;137;p25"/>
          <p:cNvSpPr/>
          <p:nvPr/>
        </p:nvSpPr>
        <p:spPr>
          <a:xfrm rot="2856154">
            <a:off x="8478712" y="3855921"/>
            <a:ext cx="596335" cy="596335"/>
          </a:xfrm>
          <a:custGeom>
            <a:rect b="b" l="l" r="r" t="t"/>
            <a:pathLst>
              <a:path extrusionOk="0" h="1531772" w="1531772">
                <a:moveTo>
                  <a:pt x="0" y="0"/>
                </a:moveTo>
                <a:lnTo>
                  <a:pt x="1531771" y="0"/>
                </a:lnTo>
                <a:lnTo>
                  <a:pt x="1531771" y="1531771"/>
                </a:lnTo>
                <a:lnTo>
                  <a:pt x="0" y="1531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/>
          <p:nvPr/>
        </p:nvSpPr>
        <p:spPr>
          <a:xfrm rot="2860798">
            <a:off x="7715749" y="3742942"/>
            <a:ext cx="637033" cy="588101"/>
          </a:xfrm>
          <a:custGeom>
            <a:rect b="b" l="l" r="r" t="t"/>
            <a:pathLst>
              <a:path extrusionOk="0" h="1531772" w="1531772">
                <a:moveTo>
                  <a:pt x="0" y="0"/>
                </a:moveTo>
                <a:lnTo>
                  <a:pt x="1531772" y="0"/>
                </a:lnTo>
                <a:lnTo>
                  <a:pt x="1531772" y="1531771"/>
                </a:lnTo>
                <a:lnTo>
                  <a:pt x="0" y="1531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25"/>
          <p:cNvSpPr/>
          <p:nvPr/>
        </p:nvSpPr>
        <p:spPr>
          <a:xfrm rot="2854749">
            <a:off x="8384624" y="3054963"/>
            <a:ext cx="601745" cy="612565"/>
          </a:xfrm>
          <a:custGeom>
            <a:rect b="b" l="l" r="r" t="t"/>
            <a:pathLst>
              <a:path extrusionOk="0" h="1531772" w="1531772">
                <a:moveTo>
                  <a:pt x="0" y="0"/>
                </a:moveTo>
                <a:lnTo>
                  <a:pt x="1531772" y="0"/>
                </a:lnTo>
                <a:lnTo>
                  <a:pt x="1531772" y="1531772"/>
                </a:lnTo>
                <a:lnTo>
                  <a:pt x="0" y="1531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7DB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/>
          <p:nvPr/>
        </p:nvSpPr>
        <p:spPr>
          <a:xfrm rot="-8897914">
            <a:off x="8921235" y="3656759"/>
            <a:ext cx="612534" cy="612534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34"/>
          <p:cNvSpPr/>
          <p:nvPr/>
        </p:nvSpPr>
        <p:spPr>
          <a:xfrm rot="-8897914">
            <a:off x="8192019" y="3874636"/>
            <a:ext cx="612534" cy="612534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8"/>
                </a:lnTo>
                <a:lnTo>
                  <a:pt x="0" y="122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34"/>
          <p:cNvSpPr/>
          <p:nvPr/>
        </p:nvSpPr>
        <p:spPr>
          <a:xfrm rot="-8897914">
            <a:off x="8365705" y="4556597"/>
            <a:ext cx="612534" cy="612534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34"/>
          <p:cNvSpPr/>
          <p:nvPr/>
        </p:nvSpPr>
        <p:spPr>
          <a:xfrm rot="-8897914">
            <a:off x="7606253" y="4795821"/>
            <a:ext cx="612534" cy="612534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8" y="0"/>
                </a:lnTo>
                <a:lnTo>
                  <a:pt x="1226218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34"/>
          <p:cNvSpPr/>
          <p:nvPr/>
        </p:nvSpPr>
        <p:spPr>
          <a:xfrm>
            <a:off x="514350" y="1170528"/>
            <a:ext cx="1738347" cy="3541579"/>
          </a:xfrm>
          <a:custGeom>
            <a:rect b="b" l="l" r="r" t="t"/>
            <a:pathLst>
              <a:path extrusionOk="0" h="9444211" w="4635591">
                <a:moveTo>
                  <a:pt x="0" y="0"/>
                </a:moveTo>
                <a:lnTo>
                  <a:pt x="4635591" y="0"/>
                </a:lnTo>
                <a:lnTo>
                  <a:pt x="4635591" y="9444211"/>
                </a:lnTo>
                <a:lnTo>
                  <a:pt x="0" y="9444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34"/>
          <p:cNvSpPr/>
          <p:nvPr/>
        </p:nvSpPr>
        <p:spPr>
          <a:xfrm>
            <a:off x="2318954" y="1170528"/>
            <a:ext cx="1738347" cy="3541579"/>
          </a:xfrm>
          <a:custGeom>
            <a:rect b="b" l="l" r="r" t="t"/>
            <a:pathLst>
              <a:path extrusionOk="0" h="9444211" w="4635591">
                <a:moveTo>
                  <a:pt x="0" y="0"/>
                </a:moveTo>
                <a:lnTo>
                  <a:pt x="4635591" y="0"/>
                </a:lnTo>
                <a:lnTo>
                  <a:pt x="4635591" y="9444211"/>
                </a:lnTo>
                <a:lnTo>
                  <a:pt x="0" y="9444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34"/>
          <p:cNvSpPr/>
          <p:nvPr/>
        </p:nvSpPr>
        <p:spPr>
          <a:xfrm>
            <a:off x="4123557" y="1170528"/>
            <a:ext cx="1738346" cy="3541579"/>
          </a:xfrm>
          <a:custGeom>
            <a:rect b="b" l="l" r="r" t="t"/>
            <a:pathLst>
              <a:path extrusionOk="0" h="9444211" w="4635591">
                <a:moveTo>
                  <a:pt x="0" y="0"/>
                </a:moveTo>
                <a:lnTo>
                  <a:pt x="4635591" y="0"/>
                </a:lnTo>
                <a:lnTo>
                  <a:pt x="4635591" y="9444211"/>
                </a:lnTo>
                <a:lnTo>
                  <a:pt x="0" y="9444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34"/>
          <p:cNvSpPr txBox="1"/>
          <p:nvPr/>
        </p:nvSpPr>
        <p:spPr>
          <a:xfrm>
            <a:off x="514350" y="340463"/>
            <a:ext cx="52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0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МЕНЮ ДНЕВНИКА</a:t>
            </a:r>
            <a:endParaRPr sz="700"/>
          </a:p>
        </p:txBody>
      </p:sp>
      <p:sp>
        <p:nvSpPr>
          <p:cNvPr id="277" name="Google Shape;277;p34"/>
          <p:cNvSpPr txBox="1"/>
          <p:nvPr/>
        </p:nvSpPr>
        <p:spPr>
          <a:xfrm>
            <a:off x="5996016" y="1788792"/>
            <a:ext cx="3147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ИГРОК БЕРЕТ НА СЕБЯ РОЛЬ УПРАВЛЯЮЩЕГО ПРИЮТОМ И С ПОМОЩЬЮ ДНЕВНИКА РЕШАЕТ ПОСТАВЛЕННЫЕ ПЕРЕД НИМ</a:t>
            </a:r>
            <a:r>
              <a:rPr lang="ru" sz="1500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" sz="15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ЗАДАЧИ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830" l="0" r="0" t="-83828"/>
            </a:stretch>
          </a:blipFill>
          <a:ln>
            <a:noFill/>
          </a:ln>
        </p:spPr>
      </p:sp>
      <p:sp>
        <p:nvSpPr>
          <p:cNvPr id="283" name="Google Shape;283;p35"/>
          <p:cNvSpPr/>
          <p:nvPr/>
        </p:nvSpPr>
        <p:spPr>
          <a:xfrm>
            <a:off x="6365644" y="1198540"/>
            <a:ext cx="2361793" cy="1839247"/>
          </a:xfrm>
          <a:custGeom>
            <a:rect b="b" l="l" r="r" t="t"/>
            <a:pathLst>
              <a:path extrusionOk="0" h="3678494" w="4723587">
                <a:moveTo>
                  <a:pt x="0" y="0"/>
                </a:moveTo>
                <a:lnTo>
                  <a:pt x="4723587" y="0"/>
                </a:lnTo>
                <a:lnTo>
                  <a:pt x="4723587" y="3678494"/>
                </a:lnTo>
                <a:lnTo>
                  <a:pt x="0" y="3678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35"/>
          <p:cNvSpPr/>
          <p:nvPr/>
        </p:nvSpPr>
        <p:spPr>
          <a:xfrm>
            <a:off x="7546540" y="1213495"/>
            <a:ext cx="1175424" cy="1824292"/>
          </a:xfrm>
          <a:custGeom>
            <a:rect b="b" l="l" r="r" t="t"/>
            <a:pathLst>
              <a:path extrusionOk="0" h="3648583" w="2350849">
                <a:moveTo>
                  <a:pt x="0" y="0"/>
                </a:moveTo>
                <a:lnTo>
                  <a:pt x="2350849" y="0"/>
                </a:lnTo>
                <a:lnTo>
                  <a:pt x="2350849" y="3648584"/>
                </a:lnTo>
                <a:lnTo>
                  <a:pt x="0" y="3648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99996" r="0" t="0"/>
            </a:stretch>
          </a:blipFill>
          <a:ln>
            <a:noFill/>
          </a:ln>
        </p:spPr>
      </p:sp>
      <p:sp>
        <p:nvSpPr>
          <p:cNvPr id="285" name="Google Shape;285;p35"/>
          <p:cNvSpPr/>
          <p:nvPr/>
        </p:nvSpPr>
        <p:spPr>
          <a:xfrm>
            <a:off x="5057889" y="3061907"/>
            <a:ext cx="2162242" cy="1676086"/>
          </a:xfrm>
          <a:custGeom>
            <a:rect b="b" l="l" r="r" t="t"/>
            <a:pathLst>
              <a:path extrusionOk="0" h="3352171" w="4324484">
                <a:moveTo>
                  <a:pt x="0" y="0"/>
                </a:moveTo>
                <a:lnTo>
                  <a:pt x="4324484" y="0"/>
                </a:lnTo>
                <a:lnTo>
                  <a:pt x="4324484" y="3352170"/>
                </a:lnTo>
                <a:lnTo>
                  <a:pt x="0" y="3352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77" l="0" r="0" t="-1278"/>
            </a:stretch>
          </a:blipFill>
          <a:ln>
            <a:noFill/>
          </a:ln>
        </p:spPr>
      </p:sp>
      <p:sp>
        <p:nvSpPr>
          <p:cNvPr id="286" name="Google Shape;286;p35"/>
          <p:cNvSpPr/>
          <p:nvPr/>
        </p:nvSpPr>
        <p:spPr>
          <a:xfrm>
            <a:off x="6165989" y="3116289"/>
            <a:ext cx="1121252" cy="1633380"/>
          </a:xfrm>
          <a:custGeom>
            <a:rect b="b" l="l" r="r" t="t"/>
            <a:pathLst>
              <a:path extrusionOk="0" h="3266760" w="2242505">
                <a:moveTo>
                  <a:pt x="0" y="0"/>
                </a:moveTo>
                <a:lnTo>
                  <a:pt x="2242505" y="0"/>
                </a:lnTo>
                <a:lnTo>
                  <a:pt x="2242505" y="3266760"/>
                </a:lnTo>
                <a:lnTo>
                  <a:pt x="0" y="3266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995" l="-124151" r="-20245" t="-25965"/>
            </a:stretch>
          </a:blipFill>
          <a:ln>
            <a:noFill/>
          </a:ln>
        </p:spPr>
      </p:sp>
      <p:sp>
        <p:nvSpPr>
          <p:cNvPr id="287" name="Google Shape;287;p35"/>
          <p:cNvSpPr/>
          <p:nvPr/>
        </p:nvSpPr>
        <p:spPr>
          <a:xfrm>
            <a:off x="1805506" y="2985294"/>
            <a:ext cx="2345345" cy="1876161"/>
          </a:xfrm>
          <a:custGeom>
            <a:rect b="b" l="l" r="r" t="t"/>
            <a:pathLst>
              <a:path extrusionOk="0" h="3752321" w="4690689">
                <a:moveTo>
                  <a:pt x="0" y="0"/>
                </a:moveTo>
                <a:lnTo>
                  <a:pt x="4690689" y="0"/>
                </a:lnTo>
                <a:lnTo>
                  <a:pt x="4690689" y="3752320"/>
                </a:lnTo>
                <a:lnTo>
                  <a:pt x="0" y="3752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-2349"/>
            </a:stretch>
          </a:blipFill>
          <a:ln>
            <a:noFill/>
          </a:ln>
        </p:spPr>
      </p:sp>
      <p:sp>
        <p:nvSpPr>
          <p:cNvPr id="288" name="Google Shape;288;p35"/>
          <p:cNvSpPr/>
          <p:nvPr/>
        </p:nvSpPr>
        <p:spPr>
          <a:xfrm>
            <a:off x="3017363" y="2649877"/>
            <a:ext cx="1200644" cy="2285064"/>
          </a:xfrm>
          <a:custGeom>
            <a:rect b="b" l="l" r="r" t="t"/>
            <a:pathLst>
              <a:path extrusionOk="0" h="4570128" w="2401287">
                <a:moveTo>
                  <a:pt x="0" y="0"/>
                </a:moveTo>
                <a:lnTo>
                  <a:pt x="2401287" y="0"/>
                </a:lnTo>
                <a:lnTo>
                  <a:pt x="2401287" y="4570128"/>
                </a:lnTo>
                <a:lnTo>
                  <a:pt x="0" y="4570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16817" r="-23325" t="0"/>
            </a:stretch>
          </a:blipFill>
          <a:ln>
            <a:noFill/>
          </a:ln>
        </p:spPr>
      </p:sp>
      <p:sp>
        <p:nvSpPr>
          <p:cNvPr id="289" name="Google Shape;289;p35"/>
          <p:cNvSpPr/>
          <p:nvPr/>
        </p:nvSpPr>
        <p:spPr>
          <a:xfrm>
            <a:off x="293868" y="1310934"/>
            <a:ext cx="2454369" cy="1773281"/>
          </a:xfrm>
          <a:custGeom>
            <a:rect b="b" l="l" r="r" t="t"/>
            <a:pathLst>
              <a:path extrusionOk="0" h="3546563" w="4908737">
                <a:moveTo>
                  <a:pt x="0" y="0"/>
                </a:moveTo>
                <a:lnTo>
                  <a:pt x="4908737" y="0"/>
                </a:lnTo>
                <a:lnTo>
                  <a:pt x="4908737" y="3546563"/>
                </a:lnTo>
                <a:lnTo>
                  <a:pt x="0" y="3546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5"/>
          <p:cNvSpPr/>
          <p:nvPr/>
        </p:nvSpPr>
        <p:spPr>
          <a:xfrm>
            <a:off x="1211640" y="1321140"/>
            <a:ext cx="1987864" cy="1763075"/>
          </a:xfrm>
          <a:custGeom>
            <a:rect b="b" l="l" r="r" t="t"/>
            <a:pathLst>
              <a:path extrusionOk="0" h="3526150" w="3975728">
                <a:moveTo>
                  <a:pt x="0" y="0"/>
                </a:moveTo>
                <a:lnTo>
                  <a:pt x="3975727" y="0"/>
                </a:lnTo>
                <a:lnTo>
                  <a:pt x="3975727" y="3526150"/>
                </a:lnTo>
                <a:lnTo>
                  <a:pt x="0" y="3526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58570" r="-873" t="0"/>
            </a:stretch>
          </a:blipFill>
          <a:ln>
            <a:noFill/>
          </a:ln>
        </p:spPr>
      </p:sp>
      <p:sp>
        <p:nvSpPr>
          <p:cNvPr id="291" name="Google Shape;291;p35"/>
          <p:cNvSpPr/>
          <p:nvPr/>
        </p:nvSpPr>
        <p:spPr>
          <a:xfrm>
            <a:off x="3440977" y="1128763"/>
            <a:ext cx="2161946" cy="2137624"/>
          </a:xfrm>
          <a:custGeom>
            <a:rect b="b" l="l" r="r" t="t"/>
            <a:pathLst>
              <a:path extrusionOk="0" h="4275248" w="4323892">
                <a:moveTo>
                  <a:pt x="0" y="0"/>
                </a:moveTo>
                <a:lnTo>
                  <a:pt x="4323892" y="0"/>
                </a:lnTo>
                <a:lnTo>
                  <a:pt x="4323892" y="4275249"/>
                </a:lnTo>
                <a:lnTo>
                  <a:pt x="0" y="4275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35"/>
          <p:cNvSpPr/>
          <p:nvPr/>
        </p:nvSpPr>
        <p:spPr>
          <a:xfrm>
            <a:off x="4521950" y="1106106"/>
            <a:ext cx="1101964" cy="2182937"/>
          </a:xfrm>
          <a:custGeom>
            <a:rect b="b" l="l" r="r" t="t"/>
            <a:pathLst>
              <a:path extrusionOk="0" h="4365874" w="2203928">
                <a:moveTo>
                  <a:pt x="0" y="0"/>
                </a:moveTo>
                <a:lnTo>
                  <a:pt x="2203928" y="0"/>
                </a:lnTo>
                <a:lnTo>
                  <a:pt x="2203928" y="4365874"/>
                </a:lnTo>
                <a:lnTo>
                  <a:pt x="0" y="4365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98094" r="0" t="0"/>
            </a:stretch>
          </a:blipFill>
          <a:ln>
            <a:noFill/>
          </a:ln>
        </p:spPr>
      </p:sp>
      <p:sp>
        <p:nvSpPr>
          <p:cNvPr id="293" name="Google Shape;293;p35"/>
          <p:cNvSpPr txBox="1"/>
          <p:nvPr/>
        </p:nvSpPr>
        <p:spPr>
          <a:xfrm>
            <a:off x="3806348" y="2999687"/>
            <a:ext cx="15750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Администрация </a:t>
            </a:r>
            <a:endParaRPr sz="700"/>
          </a:p>
        </p:txBody>
      </p:sp>
      <p:sp>
        <p:nvSpPr>
          <p:cNvPr id="294" name="Google Shape;294;p35"/>
          <p:cNvSpPr txBox="1"/>
          <p:nvPr/>
        </p:nvSpPr>
        <p:spPr>
          <a:xfrm>
            <a:off x="1108510" y="2999687"/>
            <a:ext cx="92283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Вольеры</a:t>
            </a:r>
            <a:endParaRPr sz="700"/>
          </a:p>
        </p:txBody>
      </p:sp>
      <p:sp>
        <p:nvSpPr>
          <p:cNvPr id="295" name="Google Shape;295;p35"/>
          <p:cNvSpPr txBox="1"/>
          <p:nvPr/>
        </p:nvSpPr>
        <p:spPr>
          <a:xfrm>
            <a:off x="7179027" y="3102310"/>
            <a:ext cx="85235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Магазин</a:t>
            </a:r>
            <a:endParaRPr sz="700"/>
          </a:p>
        </p:txBody>
      </p:sp>
      <p:sp>
        <p:nvSpPr>
          <p:cNvPr id="296" name="Google Shape;296;p35"/>
          <p:cNvSpPr txBox="1"/>
          <p:nvPr/>
        </p:nvSpPr>
        <p:spPr>
          <a:xfrm>
            <a:off x="3419986" y="353465"/>
            <a:ext cx="2304029" cy="68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0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ДОМИКИ</a:t>
            </a:r>
            <a:endParaRPr sz="700"/>
          </a:p>
        </p:txBody>
      </p:sp>
      <p:sp>
        <p:nvSpPr>
          <p:cNvPr id="297" name="Google Shape;297;p35"/>
          <p:cNvSpPr txBox="1"/>
          <p:nvPr/>
        </p:nvSpPr>
        <p:spPr>
          <a:xfrm>
            <a:off x="2377205" y="4735690"/>
            <a:ext cx="126910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Ветклиника</a:t>
            </a:r>
            <a:endParaRPr sz="700"/>
          </a:p>
        </p:txBody>
      </p:sp>
      <p:sp>
        <p:nvSpPr>
          <p:cNvPr id="298" name="Google Shape;298;p35"/>
          <p:cNvSpPr txBox="1"/>
          <p:nvPr/>
        </p:nvSpPr>
        <p:spPr>
          <a:xfrm>
            <a:off x="5385025" y="4735690"/>
            <a:ext cx="15750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Склад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830" l="0" r="0" t="-83828"/>
            </a:stretch>
          </a:blipFill>
          <a:ln>
            <a:noFill/>
          </a:ln>
        </p:spPr>
      </p:sp>
      <p:sp>
        <p:nvSpPr>
          <p:cNvPr id="304" name="Google Shape;304;p36"/>
          <p:cNvSpPr/>
          <p:nvPr/>
        </p:nvSpPr>
        <p:spPr>
          <a:xfrm>
            <a:off x="685199" y="426544"/>
            <a:ext cx="7770242" cy="4276234"/>
          </a:xfrm>
          <a:custGeom>
            <a:rect b="b" l="l" r="r" t="t"/>
            <a:pathLst>
              <a:path extrusionOk="0" h="3232501" w="5873701">
                <a:moveTo>
                  <a:pt x="5870561" y="2860442"/>
                </a:moveTo>
                <a:cubicBezTo>
                  <a:pt x="5867421" y="2052952"/>
                  <a:pt x="5829745" y="961307"/>
                  <a:pt x="5829745" y="155861"/>
                </a:cubicBezTo>
                <a:cubicBezTo>
                  <a:pt x="5829745" y="143595"/>
                  <a:pt x="5832885" y="131330"/>
                  <a:pt x="5832885" y="121108"/>
                </a:cubicBezTo>
                <a:cubicBezTo>
                  <a:pt x="5829745" y="119064"/>
                  <a:pt x="5826606" y="119064"/>
                  <a:pt x="5823466" y="117020"/>
                </a:cubicBezTo>
                <a:cubicBezTo>
                  <a:pt x="5823466" y="117020"/>
                  <a:pt x="5820326" y="119064"/>
                  <a:pt x="5820326" y="121108"/>
                </a:cubicBezTo>
                <a:cubicBezTo>
                  <a:pt x="5814047" y="131330"/>
                  <a:pt x="5801488" y="131330"/>
                  <a:pt x="5788929" y="131330"/>
                </a:cubicBezTo>
                <a:cubicBezTo>
                  <a:pt x="5773231" y="129285"/>
                  <a:pt x="5757533" y="119064"/>
                  <a:pt x="5738695" y="123152"/>
                </a:cubicBezTo>
                <a:cubicBezTo>
                  <a:pt x="5732416" y="125197"/>
                  <a:pt x="5719857" y="121108"/>
                  <a:pt x="5716718" y="117020"/>
                </a:cubicBezTo>
                <a:cubicBezTo>
                  <a:pt x="5707299" y="108843"/>
                  <a:pt x="5694740" y="108843"/>
                  <a:pt x="5682181" y="112931"/>
                </a:cubicBezTo>
                <a:cubicBezTo>
                  <a:pt x="5675902" y="114975"/>
                  <a:pt x="5669623" y="112931"/>
                  <a:pt x="5663343" y="112931"/>
                </a:cubicBezTo>
                <a:cubicBezTo>
                  <a:pt x="5653925" y="112931"/>
                  <a:pt x="5641366" y="110887"/>
                  <a:pt x="5631946" y="108843"/>
                </a:cubicBezTo>
                <a:cubicBezTo>
                  <a:pt x="5628807" y="108843"/>
                  <a:pt x="5622528" y="106798"/>
                  <a:pt x="5619388" y="106798"/>
                </a:cubicBezTo>
                <a:cubicBezTo>
                  <a:pt x="5609969" y="104754"/>
                  <a:pt x="5600550" y="98621"/>
                  <a:pt x="5591131" y="106798"/>
                </a:cubicBezTo>
                <a:cubicBezTo>
                  <a:pt x="5591131" y="106798"/>
                  <a:pt x="5584852" y="106798"/>
                  <a:pt x="5581712" y="104754"/>
                </a:cubicBezTo>
                <a:cubicBezTo>
                  <a:pt x="5578573" y="100665"/>
                  <a:pt x="5575433" y="94533"/>
                  <a:pt x="5572293" y="90444"/>
                </a:cubicBezTo>
                <a:cubicBezTo>
                  <a:pt x="5566014" y="84311"/>
                  <a:pt x="5566014" y="74090"/>
                  <a:pt x="5556595" y="70001"/>
                </a:cubicBezTo>
                <a:cubicBezTo>
                  <a:pt x="5550316" y="67957"/>
                  <a:pt x="5547176" y="65913"/>
                  <a:pt x="5544037" y="61824"/>
                </a:cubicBezTo>
                <a:cubicBezTo>
                  <a:pt x="5544037" y="59780"/>
                  <a:pt x="5537757" y="57736"/>
                  <a:pt x="5537757" y="55691"/>
                </a:cubicBezTo>
                <a:lnTo>
                  <a:pt x="5528338" y="49558"/>
                </a:lnTo>
                <a:cubicBezTo>
                  <a:pt x="5525198" y="45470"/>
                  <a:pt x="5522059" y="39337"/>
                  <a:pt x="5515779" y="37293"/>
                </a:cubicBezTo>
                <a:cubicBezTo>
                  <a:pt x="5503221" y="31160"/>
                  <a:pt x="5500081" y="22983"/>
                  <a:pt x="5506360" y="12761"/>
                </a:cubicBezTo>
                <a:cubicBezTo>
                  <a:pt x="5496942" y="10717"/>
                  <a:pt x="5490662" y="6629"/>
                  <a:pt x="5481243" y="6629"/>
                </a:cubicBezTo>
                <a:cubicBezTo>
                  <a:pt x="5443567" y="8673"/>
                  <a:pt x="5402752" y="12761"/>
                  <a:pt x="5365075" y="14806"/>
                </a:cubicBezTo>
                <a:cubicBezTo>
                  <a:pt x="5358796" y="14806"/>
                  <a:pt x="5349377" y="16850"/>
                  <a:pt x="5346238" y="18894"/>
                </a:cubicBezTo>
                <a:cubicBezTo>
                  <a:pt x="5321121" y="29116"/>
                  <a:pt x="5296003" y="20939"/>
                  <a:pt x="5270886" y="18894"/>
                </a:cubicBezTo>
                <a:cubicBezTo>
                  <a:pt x="5252048" y="18894"/>
                  <a:pt x="5233210" y="12761"/>
                  <a:pt x="5214372" y="10717"/>
                </a:cubicBezTo>
                <a:cubicBezTo>
                  <a:pt x="5192395" y="8673"/>
                  <a:pt x="5173557" y="10717"/>
                  <a:pt x="5151579" y="8673"/>
                </a:cubicBezTo>
                <a:cubicBezTo>
                  <a:pt x="5148439" y="8673"/>
                  <a:pt x="5145300" y="6629"/>
                  <a:pt x="5142160" y="4584"/>
                </a:cubicBezTo>
                <a:cubicBezTo>
                  <a:pt x="5135881" y="0"/>
                  <a:pt x="5123322" y="1270"/>
                  <a:pt x="5117043" y="2540"/>
                </a:cubicBezTo>
                <a:cubicBezTo>
                  <a:pt x="5107624" y="6629"/>
                  <a:pt x="5104484" y="12761"/>
                  <a:pt x="5098205" y="18894"/>
                </a:cubicBezTo>
                <a:cubicBezTo>
                  <a:pt x="5082506" y="20939"/>
                  <a:pt x="5060529" y="22983"/>
                  <a:pt x="5044831" y="29116"/>
                </a:cubicBezTo>
                <a:cubicBezTo>
                  <a:pt x="5032272" y="33204"/>
                  <a:pt x="5025993" y="35248"/>
                  <a:pt x="5016574" y="31160"/>
                </a:cubicBezTo>
                <a:lnTo>
                  <a:pt x="5013434" y="33204"/>
                </a:lnTo>
                <a:cubicBezTo>
                  <a:pt x="5019713" y="37293"/>
                  <a:pt x="5022853" y="43426"/>
                  <a:pt x="5029132" y="47514"/>
                </a:cubicBezTo>
                <a:cubicBezTo>
                  <a:pt x="5019713" y="49558"/>
                  <a:pt x="5007155" y="53647"/>
                  <a:pt x="5000876" y="51603"/>
                </a:cubicBezTo>
                <a:cubicBezTo>
                  <a:pt x="4985177" y="49558"/>
                  <a:pt x="4978898" y="53647"/>
                  <a:pt x="4966339" y="57736"/>
                </a:cubicBezTo>
                <a:cubicBezTo>
                  <a:pt x="4953781" y="63868"/>
                  <a:pt x="4938083" y="67957"/>
                  <a:pt x="4925524" y="72045"/>
                </a:cubicBezTo>
                <a:cubicBezTo>
                  <a:pt x="4922384" y="72045"/>
                  <a:pt x="4919244" y="72045"/>
                  <a:pt x="4916105" y="70001"/>
                </a:cubicBezTo>
                <a:cubicBezTo>
                  <a:pt x="4912965" y="70001"/>
                  <a:pt x="4909825" y="67957"/>
                  <a:pt x="4909825" y="67957"/>
                </a:cubicBezTo>
                <a:cubicBezTo>
                  <a:pt x="4894127" y="72045"/>
                  <a:pt x="4878429" y="76134"/>
                  <a:pt x="4862730" y="72045"/>
                </a:cubicBezTo>
                <a:cubicBezTo>
                  <a:pt x="4859591" y="72045"/>
                  <a:pt x="4859591" y="74090"/>
                  <a:pt x="4856451" y="74090"/>
                </a:cubicBezTo>
                <a:cubicBezTo>
                  <a:pt x="4837613" y="78178"/>
                  <a:pt x="4825055" y="92488"/>
                  <a:pt x="4799937" y="92488"/>
                </a:cubicBezTo>
                <a:cubicBezTo>
                  <a:pt x="4781099" y="92488"/>
                  <a:pt x="4762261" y="102710"/>
                  <a:pt x="4743424" y="102710"/>
                </a:cubicBezTo>
                <a:cubicBezTo>
                  <a:pt x="4721446" y="104754"/>
                  <a:pt x="4702608" y="108843"/>
                  <a:pt x="4683770" y="114975"/>
                </a:cubicBezTo>
                <a:cubicBezTo>
                  <a:pt x="4677491" y="117020"/>
                  <a:pt x="4671212" y="117020"/>
                  <a:pt x="4668072" y="117020"/>
                </a:cubicBezTo>
                <a:cubicBezTo>
                  <a:pt x="4652373" y="112931"/>
                  <a:pt x="4642954" y="119064"/>
                  <a:pt x="4636675" y="125197"/>
                </a:cubicBezTo>
                <a:cubicBezTo>
                  <a:pt x="4620977" y="139507"/>
                  <a:pt x="4595859" y="143595"/>
                  <a:pt x="4573882" y="147684"/>
                </a:cubicBezTo>
                <a:cubicBezTo>
                  <a:pt x="4545625" y="151772"/>
                  <a:pt x="4517368" y="153817"/>
                  <a:pt x="4489111" y="155861"/>
                </a:cubicBezTo>
                <a:cubicBezTo>
                  <a:pt x="4485971" y="155861"/>
                  <a:pt x="4482832" y="161994"/>
                  <a:pt x="4476553" y="164038"/>
                </a:cubicBezTo>
                <a:cubicBezTo>
                  <a:pt x="4473413" y="164038"/>
                  <a:pt x="4470273" y="161994"/>
                  <a:pt x="4470273" y="161994"/>
                </a:cubicBezTo>
                <a:cubicBezTo>
                  <a:pt x="4454575" y="174259"/>
                  <a:pt x="4445156" y="192658"/>
                  <a:pt x="4413760" y="190614"/>
                </a:cubicBezTo>
                <a:lnTo>
                  <a:pt x="4410620" y="190614"/>
                </a:lnTo>
                <a:cubicBezTo>
                  <a:pt x="4385502" y="200835"/>
                  <a:pt x="4360385" y="196747"/>
                  <a:pt x="4338408" y="192658"/>
                </a:cubicBezTo>
                <a:cubicBezTo>
                  <a:pt x="4332128" y="192658"/>
                  <a:pt x="4322709" y="188569"/>
                  <a:pt x="4319570" y="184481"/>
                </a:cubicBezTo>
                <a:cubicBezTo>
                  <a:pt x="4310151" y="172215"/>
                  <a:pt x="4285033" y="168127"/>
                  <a:pt x="4266195" y="172215"/>
                </a:cubicBezTo>
                <a:cubicBezTo>
                  <a:pt x="4250497" y="176304"/>
                  <a:pt x="4234799" y="178348"/>
                  <a:pt x="4219100" y="182437"/>
                </a:cubicBezTo>
                <a:cubicBezTo>
                  <a:pt x="4193983" y="186525"/>
                  <a:pt x="4172006" y="188569"/>
                  <a:pt x="4146889" y="180392"/>
                </a:cubicBezTo>
                <a:cubicBezTo>
                  <a:pt x="4121772" y="172215"/>
                  <a:pt x="4102933" y="178348"/>
                  <a:pt x="4090375" y="196747"/>
                </a:cubicBezTo>
                <a:cubicBezTo>
                  <a:pt x="4080956" y="209012"/>
                  <a:pt x="4055838" y="211056"/>
                  <a:pt x="4040140" y="200835"/>
                </a:cubicBezTo>
                <a:cubicBezTo>
                  <a:pt x="4030721" y="194702"/>
                  <a:pt x="4024442" y="196747"/>
                  <a:pt x="4015023" y="200835"/>
                </a:cubicBezTo>
                <a:lnTo>
                  <a:pt x="3996185" y="213101"/>
                </a:lnTo>
                <a:cubicBezTo>
                  <a:pt x="3993045" y="215145"/>
                  <a:pt x="3986766" y="215145"/>
                  <a:pt x="3983626" y="215145"/>
                </a:cubicBezTo>
                <a:lnTo>
                  <a:pt x="3964788" y="215145"/>
                </a:lnTo>
                <a:cubicBezTo>
                  <a:pt x="3952230" y="215145"/>
                  <a:pt x="3939671" y="213101"/>
                  <a:pt x="3927112" y="211056"/>
                </a:cubicBezTo>
                <a:cubicBezTo>
                  <a:pt x="3911414" y="209012"/>
                  <a:pt x="3898855" y="202879"/>
                  <a:pt x="3883157" y="200835"/>
                </a:cubicBezTo>
                <a:cubicBezTo>
                  <a:pt x="3858040" y="198791"/>
                  <a:pt x="3851760" y="184481"/>
                  <a:pt x="3842342" y="174259"/>
                </a:cubicBezTo>
                <a:cubicBezTo>
                  <a:pt x="3836062" y="168127"/>
                  <a:pt x="3823504" y="159950"/>
                  <a:pt x="3810945" y="161994"/>
                </a:cubicBezTo>
                <a:cubicBezTo>
                  <a:pt x="3798387" y="166082"/>
                  <a:pt x="3785828" y="161994"/>
                  <a:pt x="3776409" y="159950"/>
                </a:cubicBezTo>
                <a:cubicBezTo>
                  <a:pt x="3773269" y="159950"/>
                  <a:pt x="3766990" y="157905"/>
                  <a:pt x="3763850" y="157905"/>
                </a:cubicBezTo>
                <a:cubicBezTo>
                  <a:pt x="3741873" y="153817"/>
                  <a:pt x="3726174" y="161994"/>
                  <a:pt x="3710476" y="172215"/>
                </a:cubicBezTo>
                <a:lnTo>
                  <a:pt x="3697918" y="180392"/>
                </a:lnTo>
                <a:cubicBezTo>
                  <a:pt x="3694778" y="182437"/>
                  <a:pt x="3694778" y="186525"/>
                  <a:pt x="3691638" y="188569"/>
                </a:cubicBezTo>
                <a:cubicBezTo>
                  <a:pt x="3672800" y="198791"/>
                  <a:pt x="3653962" y="194702"/>
                  <a:pt x="3631984" y="188569"/>
                </a:cubicBezTo>
                <a:cubicBezTo>
                  <a:pt x="3613147" y="182437"/>
                  <a:pt x="3591169" y="188569"/>
                  <a:pt x="3584890" y="200835"/>
                </a:cubicBezTo>
                <a:cubicBezTo>
                  <a:pt x="3581750" y="209012"/>
                  <a:pt x="3578610" y="215145"/>
                  <a:pt x="3562912" y="219234"/>
                </a:cubicBezTo>
                <a:cubicBezTo>
                  <a:pt x="3547214" y="225366"/>
                  <a:pt x="3528376" y="229455"/>
                  <a:pt x="3525236" y="243765"/>
                </a:cubicBezTo>
                <a:cubicBezTo>
                  <a:pt x="3525236" y="245809"/>
                  <a:pt x="3522096" y="247854"/>
                  <a:pt x="3518957" y="247854"/>
                </a:cubicBezTo>
                <a:cubicBezTo>
                  <a:pt x="3509538" y="249898"/>
                  <a:pt x="3503258" y="251942"/>
                  <a:pt x="3493840" y="253986"/>
                </a:cubicBezTo>
                <a:lnTo>
                  <a:pt x="3465583" y="253986"/>
                </a:lnTo>
                <a:cubicBezTo>
                  <a:pt x="3446745" y="251942"/>
                  <a:pt x="3427907" y="247854"/>
                  <a:pt x="3409069" y="245809"/>
                </a:cubicBezTo>
                <a:cubicBezTo>
                  <a:pt x="3387091" y="243765"/>
                  <a:pt x="3368254" y="251942"/>
                  <a:pt x="3346275" y="253986"/>
                </a:cubicBezTo>
                <a:lnTo>
                  <a:pt x="3343136" y="256031"/>
                </a:lnTo>
                <a:cubicBezTo>
                  <a:pt x="3336857" y="262163"/>
                  <a:pt x="3327438" y="260119"/>
                  <a:pt x="3321158" y="256031"/>
                </a:cubicBezTo>
                <a:cubicBezTo>
                  <a:pt x="3308600" y="247854"/>
                  <a:pt x="3286622" y="245809"/>
                  <a:pt x="3270924" y="249898"/>
                </a:cubicBezTo>
                <a:cubicBezTo>
                  <a:pt x="3252086" y="256031"/>
                  <a:pt x="3233248" y="260119"/>
                  <a:pt x="3214410" y="264208"/>
                </a:cubicBezTo>
                <a:cubicBezTo>
                  <a:pt x="3208131" y="264208"/>
                  <a:pt x="3201852" y="262163"/>
                  <a:pt x="3198712" y="262163"/>
                </a:cubicBezTo>
                <a:cubicBezTo>
                  <a:pt x="3192432" y="262163"/>
                  <a:pt x="3183014" y="260119"/>
                  <a:pt x="3179874" y="262163"/>
                </a:cubicBezTo>
                <a:cubicBezTo>
                  <a:pt x="3154757" y="274429"/>
                  <a:pt x="3129639" y="270341"/>
                  <a:pt x="3107662" y="262163"/>
                </a:cubicBezTo>
                <a:cubicBezTo>
                  <a:pt x="3095103" y="258075"/>
                  <a:pt x="3076265" y="253986"/>
                  <a:pt x="3069986" y="241721"/>
                </a:cubicBezTo>
                <a:cubicBezTo>
                  <a:pt x="3066846" y="233544"/>
                  <a:pt x="3054288" y="225366"/>
                  <a:pt x="3044868" y="219234"/>
                </a:cubicBezTo>
                <a:cubicBezTo>
                  <a:pt x="3029170" y="209012"/>
                  <a:pt x="3013472" y="194702"/>
                  <a:pt x="2985215" y="194702"/>
                </a:cubicBezTo>
                <a:cubicBezTo>
                  <a:pt x="2978936" y="194702"/>
                  <a:pt x="2972656" y="186525"/>
                  <a:pt x="2969517" y="188569"/>
                </a:cubicBezTo>
                <a:cubicBezTo>
                  <a:pt x="2956958" y="190614"/>
                  <a:pt x="2956958" y="186525"/>
                  <a:pt x="2950679" y="182437"/>
                </a:cubicBezTo>
                <a:cubicBezTo>
                  <a:pt x="2944400" y="178348"/>
                  <a:pt x="2934980" y="174259"/>
                  <a:pt x="2928701" y="168127"/>
                </a:cubicBezTo>
                <a:cubicBezTo>
                  <a:pt x="2919282" y="159950"/>
                  <a:pt x="2909863" y="149728"/>
                  <a:pt x="2900444" y="141551"/>
                </a:cubicBezTo>
                <a:cubicBezTo>
                  <a:pt x="2891025" y="133374"/>
                  <a:pt x="2884746" y="123152"/>
                  <a:pt x="2875327" y="114975"/>
                </a:cubicBezTo>
                <a:cubicBezTo>
                  <a:pt x="2872187" y="112931"/>
                  <a:pt x="2862768" y="110887"/>
                  <a:pt x="2859629" y="112931"/>
                </a:cubicBezTo>
                <a:lnTo>
                  <a:pt x="2821953" y="125197"/>
                </a:lnTo>
                <a:cubicBezTo>
                  <a:pt x="2815673" y="127241"/>
                  <a:pt x="2812534" y="131330"/>
                  <a:pt x="2809394" y="135418"/>
                </a:cubicBezTo>
                <a:lnTo>
                  <a:pt x="2806255" y="133374"/>
                </a:lnTo>
                <a:cubicBezTo>
                  <a:pt x="2809394" y="127241"/>
                  <a:pt x="2812534" y="121108"/>
                  <a:pt x="2815673" y="119064"/>
                </a:cubicBezTo>
                <a:lnTo>
                  <a:pt x="2777998" y="112931"/>
                </a:lnTo>
                <a:cubicBezTo>
                  <a:pt x="2768579" y="110887"/>
                  <a:pt x="2752880" y="110887"/>
                  <a:pt x="2746601" y="110887"/>
                </a:cubicBezTo>
                <a:lnTo>
                  <a:pt x="2696366" y="110887"/>
                </a:lnTo>
                <a:cubicBezTo>
                  <a:pt x="2677529" y="110887"/>
                  <a:pt x="2661830" y="108843"/>
                  <a:pt x="2642992" y="110887"/>
                </a:cubicBezTo>
                <a:cubicBezTo>
                  <a:pt x="2630434" y="112931"/>
                  <a:pt x="2621015" y="108843"/>
                  <a:pt x="2611596" y="104754"/>
                </a:cubicBezTo>
                <a:cubicBezTo>
                  <a:pt x="2586478" y="92488"/>
                  <a:pt x="2561361" y="78178"/>
                  <a:pt x="2526825" y="84311"/>
                </a:cubicBezTo>
                <a:cubicBezTo>
                  <a:pt x="2523685" y="84311"/>
                  <a:pt x="2517406" y="82267"/>
                  <a:pt x="2514266" y="80223"/>
                </a:cubicBezTo>
                <a:cubicBezTo>
                  <a:pt x="2504847" y="78178"/>
                  <a:pt x="2498568" y="74090"/>
                  <a:pt x="2486009" y="70001"/>
                </a:cubicBezTo>
                <a:cubicBezTo>
                  <a:pt x="2486009" y="76134"/>
                  <a:pt x="2486009" y="78178"/>
                  <a:pt x="2489149" y="82267"/>
                </a:cubicBezTo>
                <a:cubicBezTo>
                  <a:pt x="2482870" y="86355"/>
                  <a:pt x="2479730" y="84311"/>
                  <a:pt x="2476590" y="82267"/>
                </a:cubicBezTo>
                <a:cubicBezTo>
                  <a:pt x="2473451" y="84311"/>
                  <a:pt x="2470311" y="88400"/>
                  <a:pt x="2467171" y="88400"/>
                </a:cubicBezTo>
                <a:cubicBezTo>
                  <a:pt x="2451473" y="92488"/>
                  <a:pt x="2435775" y="94533"/>
                  <a:pt x="2420077" y="98621"/>
                </a:cubicBezTo>
                <a:cubicBezTo>
                  <a:pt x="2413797" y="100665"/>
                  <a:pt x="2407518" y="102710"/>
                  <a:pt x="2404378" y="104754"/>
                </a:cubicBezTo>
                <a:cubicBezTo>
                  <a:pt x="2391820" y="110887"/>
                  <a:pt x="2382401" y="121108"/>
                  <a:pt x="2360423" y="119064"/>
                </a:cubicBezTo>
                <a:cubicBezTo>
                  <a:pt x="2357283" y="119064"/>
                  <a:pt x="2351004" y="123152"/>
                  <a:pt x="2344725" y="123152"/>
                </a:cubicBezTo>
                <a:cubicBezTo>
                  <a:pt x="2338445" y="125197"/>
                  <a:pt x="2329026" y="125197"/>
                  <a:pt x="2322747" y="127241"/>
                </a:cubicBezTo>
                <a:lnTo>
                  <a:pt x="2316468" y="127241"/>
                </a:lnTo>
                <a:cubicBezTo>
                  <a:pt x="2297630" y="131330"/>
                  <a:pt x="2281931" y="135418"/>
                  <a:pt x="2263094" y="137462"/>
                </a:cubicBezTo>
                <a:lnTo>
                  <a:pt x="2250535" y="137462"/>
                </a:lnTo>
                <a:cubicBezTo>
                  <a:pt x="2234837" y="137462"/>
                  <a:pt x="2222278" y="135418"/>
                  <a:pt x="2206580" y="135418"/>
                </a:cubicBezTo>
                <a:cubicBezTo>
                  <a:pt x="2190882" y="135418"/>
                  <a:pt x="2175183" y="139507"/>
                  <a:pt x="2159485" y="139507"/>
                </a:cubicBezTo>
                <a:cubicBezTo>
                  <a:pt x="2140647" y="139507"/>
                  <a:pt x="2118669" y="139507"/>
                  <a:pt x="2102971" y="131330"/>
                </a:cubicBezTo>
                <a:cubicBezTo>
                  <a:pt x="2099832" y="129285"/>
                  <a:pt x="2090412" y="129285"/>
                  <a:pt x="2084133" y="131330"/>
                </a:cubicBezTo>
                <a:cubicBezTo>
                  <a:pt x="2062155" y="133374"/>
                  <a:pt x="2040178" y="135418"/>
                  <a:pt x="2021340" y="139507"/>
                </a:cubicBezTo>
                <a:cubicBezTo>
                  <a:pt x="2002502" y="143595"/>
                  <a:pt x="1993083" y="139507"/>
                  <a:pt x="1986804" y="129285"/>
                </a:cubicBezTo>
                <a:cubicBezTo>
                  <a:pt x="1983664" y="125197"/>
                  <a:pt x="1977385" y="121108"/>
                  <a:pt x="1971105" y="117020"/>
                </a:cubicBezTo>
                <a:cubicBezTo>
                  <a:pt x="1961687" y="112931"/>
                  <a:pt x="1952268" y="106798"/>
                  <a:pt x="1942849" y="106798"/>
                </a:cubicBezTo>
                <a:cubicBezTo>
                  <a:pt x="1920871" y="106798"/>
                  <a:pt x="1908312" y="98621"/>
                  <a:pt x="1892614" y="92488"/>
                </a:cubicBezTo>
                <a:cubicBezTo>
                  <a:pt x="1867497" y="82267"/>
                  <a:pt x="1845519" y="70001"/>
                  <a:pt x="1814122" y="72045"/>
                </a:cubicBezTo>
                <a:lnTo>
                  <a:pt x="1814122" y="61824"/>
                </a:lnTo>
                <a:cubicBezTo>
                  <a:pt x="1820402" y="61824"/>
                  <a:pt x="1826681" y="61824"/>
                  <a:pt x="1832960" y="59780"/>
                </a:cubicBezTo>
                <a:cubicBezTo>
                  <a:pt x="1823541" y="55691"/>
                  <a:pt x="1823541" y="49558"/>
                  <a:pt x="1817262" y="45470"/>
                </a:cubicBezTo>
                <a:cubicBezTo>
                  <a:pt x="1804704" y="39337"/>
                  <a:pt x="1792145" y="37293"/>
                  <a:pt x="1779586" y="33204"/>
                </a:cubicBezTo>
                <a:cubicBezTo>
                  <a:pt x="1770167" y="31160"/>
                  <a:pt x="1757609" y="31160"/>
                  <a:pt x="1763888" y="41381"/>
                </a:cubicBezTo>
                <a:cubicBezTo>
                  <a:pt x="1748190" y="43426"/>
                  <a:pt x="1735631" y="43426"/>
                  <a:pt x="1729352" y="47514"/>
                </a:cubicBezTo>
                <a:cubicBezTo>
                  <a:pt x="1716793" y="53647"/>
                  <a:pt x="1704234" y="49558"/>
                  <a:pt x="1694816" y="45470"/>
                </a:cubicBezTo>
                <a:cubicBezTo>
                  <a:pt x="1688536" y="43426"/>
                  <a:pt x="1682257" y="41381"/>
                  <a:pt x="1675978" y="43426"/>
                </a:cubicBezTo>
                <a:cubicBezTo>
                  <a:pt x="1638302" y="55691"/>
                  <a:pt x="1600626" y="49558"/>
                  <a:pt x="1562950" y="49558"/>
                </a:cubicBezTo>
                <a:cubicBezTo>
                  <a:pt x="1556671" y="49558"/>
                  <a:pt x="1550391" y="47514"/>
                  <a:pt x="1540972" y="47514"/>
                </a:cubicBezTo>
                <a:cubicBezTo>
                  <a:pt x="1528414" y="45470"/>
                  <a:pt x="1518995" y="41381"/>
                  <a:pt x="1506436" y="39337"/>
                </a:cubicBezTo>
                <a:cubicBezTo>
                  <a:pt x="1493877" y="37293"/>
                  <a:pt x="1478179" y="35248"/>
                  <a:pt x="1465621" y="33204"/>
                </a:cubicBezTo>
                <a:lnTo>
                  <a:pt x="1456202" y="33204"/>
                </a:lnTo>
                <a:cubicBezTo>
                  <a:pt x="1434224" y="33204"/>
                  <a:pt x="1412246" y="35248"/>
                  <a:pt x="1393408" y="35248"/>
                </a:cubicBezTo>
                <a:cubicBezTo>
                  <a:pt x="1377710" y="35248"/>
                  <a:pt x="1362012" y="31160"/>
                  <a:pt x="1343174" y="29116"/>
                </a:cubicBezTo>
                <a:cubicBezTo>
                  <a:pt x="1340034" y="12761"/>
                  <a:pt x="1314917" y="16850"/>
                  <a:pt x="1299219" y="8673"/>
                </a:cubicBezTo>
                <a:cubicBezTo>
                  <a:pt x="1296079" y="6629"/>
                  <a:pt x="1289800" y="8673"/>
                  <a:pt x="1286660" y="8673"/>
                </a:cubicBezTo>
                <a:cubicBezTo>
                  <a:pt x="1267822" y="6629"/>
                  <a:pt x="1255263" y="12761"/>
                  <a:pt x="1248984" y="22983"/>
                </a:cubicBezTo>
                <a:cubicBezTo>
                  <a:pt x="1239565" y="33204"/>
                  <a:pt x="1214448" y="37293"/>
                  <a:pt x="1223867" y="53647"/>
                </a:cubicBezTo>
                <a:cubicBezTo>
                  <a:pt x="1227006" y="55691"/>
                  <a:pt x="1233286" y="57736"/>
                  <a:pt x="1236425" y="61824"/>
                </a:cubicBezTo>
                <a:cubicBezTo>
                  <a:pt x="1236425" y="67957"/>
                  <a:pt x="1233286" y="72045"/>
                  <a:pt x="1223867" y="70001"/>
                </a:cubicBezTo>
                <a:cubicBezTo>
                  <a:pt x="1220727" y="70001"/>
                  <a:pt x="1217587" y="74090"/>
                  <a:pt x="1214448" y="76134"/>
                </a:cubicBezTo>
                <a:cubicBezTo>
                  <a:pt x="1211308" y="78178"/>
                  <a:pt x="1211308" y="82267"/>
                  <a:pt x="1208169" y="82267"/>
                </a:cubicBezTo>
                <a:cubicBezTo>
                  <a:pt x="1189330" y="86355"/>
                  <a:pt x="1176772" y="96577"/>
                  <a:pt x="1154794" y="94533"/>
                </a:cubicBezTo>
                <a:lnTo>
                  <a:pt x="1148515" y="94533"/>
                </a:lnTo>
                <a:cubicBezTo>
                  <a:pt x="1129677" y="104754"/>
                  <a:pt x="1110839" y="102710"/>
                  <a:pt x="1088861" y="100665"/>
                </a:cubicBezTo>
                <a:cubicBezTo>
                  <a:pt x="1079442" y="98621"/>
                  <a:pt x="1066884" y="100665"/>
                  <a:pt x="1054325" y="100665"/>
                </a:cubicBezTo>
                <a:cubicBezTo>
                  <a:pt x="1044906" y="100665"/>
                  <a:pt x="1035487" y="100665"/>
                  <a:pt x="1026068" y="96577"/>
                </a:cubicBezTo>
                <a:cubicBezTo>
                  <a:pt x="1013510" y="92488"/>
                  <a:pt x="1000951" y="86355"/>
                  <a:pt x="988392" y="82267"/>
                </a:cubicBezTo>
                <a:cubicBezTo>
                  <a:pt x="975834" y="78178"/>
                  <a:pt x="960136" y="78178"/>
                  <a:pt x="960136" y="63868"/>
                </a:cubicBezTo>
                <a:cubicBezTo>
                  <a:pt x="960136" y="61824"/>
                  <a:pt x="953856" y="59780"/>
                  <a:pt x="953856" y="57736"/>
                </a:cubicBezTo>
                <a:cubicBezTo>
                  <a:pt x="931879" y="70001"/>
                  <a:pt x="913041" y="80223"/>
                  <a:pt x="894203" y="90444"/>
                </a:cubicBezTo>
                <a:cubicBezTo>
                  <a:pt x="884784" y="96577"/>
                  <a:pt x="872225" y="104754"/>
                  <a:pt x="878504" y="114975"/>
                </a:cubicBezTo>
                <a:cubicBezTo>
                  <a:pt x="878504" y="117020"/>
                  <a:pt x="875365" y="119064"/>
                  <a:pt x="875365" y="121108"/>
                </a:cubicBezTo>
                <a:cubicBezTo>
                  <a:pt x="872225" y="125197"/>
                  <a:pt x="869085" y="129285"/>
                  <a:pt x="862806" y="131330"/>
                </a:cubicBezTo>
                <a:cubicBezTo>
                  <a:pt x="856527" y="137462"/>
                  <a:pt x="850247" y="143595"/>
                  <a:pt x="843968" y="151772"/>
                </a:cubicBezTo>
                <a:lnTo>
                  <a:pt x="825130" y="164038"/>
                </a:lnTo>
                <a:cubicBezTo>
                  <a:pt x="818851" y="170171"/>
                  <a:pt x="812572" y="176304"/>
                  <a:pt x="803153" y="180392"/>
                </a:cubicBezTo>
                <a:cubicBezTo>
                  <a:pt x="781175" y="192658"/>
                  <a:pt x="759197" y="204924"/>
                  <a:pt x="734080" y="217189"/>
                </a:cubicBezTo>
                <a:cubicBezTo>
                  <a:pt x="721522" y="225366"/>
                  <a:pt x="705823" y="231499"/>
                  <a:pt x="693265" y="239676"/>
                </a:cubicBezTo>
                <a:cubicBezTo>
                  <a:pt x="671287" y="251942"/>
                  <a:pt x="646170" y="262163"/>
                  <a:pt x="633611" y="280562"/>
                </a:cubicBezTo>
                <a:cubicBezTo>
                  <a:pt x="633611" y="282606"/>
                  <a:pt x="627332" y="284651"/>
                  <a:pt x="624192" y="286695"/>
                </a:cubicBezTo>
                <a:cubicBezTo>
                  <a:pt x="608494" y="294872"/>
                  <a:pt x="583377" y="294872"/>
                  <a:pt x="583377" y="311226"/>
                </a:cubicBezTo>
                <a:cubicBezTo>
                  <a:pt x="558259" y="311226"/>
                  <a:pt x="545701" y="323492"/>
                  <a:pt x="533142" y="333713"/>
                </a:cubicBezTo>
                <a:cubicBezTo>
                  <a:pt x="523723" y="341890"/>
                  <a:pt x="514304" y="352112"/>
                  <a:pt x="501745" y="358245"/>
                </a:cubicBezTo>
                <a:cubicBezTo>
                  <a:pt x="489187" y="362333"/>
                  <a:pt x="473488" y="360289"/>
                  <a:pt x="457790" y="360289"/>
                </a:cubicBezTo>
                <a:cubicBezTo>
                  <a:pt x="451511" y="360289"/>
                  <a:pt x="445232" y="360289"/>
                  <a:pt x="445232" y="362333"/>
                </a:cubicBezTo>
                <a:cubicBezTo>
                  <a:pt x="432673" y="370510"/>
                  <a:pt x="416975" y="376643"/>
                  <a:pt x="407556" y="386865"/>
                </a:cubicBezTo>
                <a:cubicBezTo>
                  <a:pt x="398137" y="397086"/>
                  <a:pt x="388718" y="403219"/>
                  <a:pt x="373019" y="405263"/>
                </a:cubicBezTo>
                <a:cubicBezTo>
                  <a:pt x="357321" y="407307"/>
                  <a:pt x="341623" y="417529"/>
                  <a:pt x="319645" y="411396"/>
                </a:cubicBezTo>
                <a:cubicBezTo>
                  <a:pt x="300807" y="407307"/>
                  <a:pt x="278830" y="411396"/>
                  <a:pt x="266271" y="403219"/>
                </a:cubicBezTo>
                <a:cubicBezTo>
                  <a:pt x="241154" y="405263"/>
                  <a:pt x="222316" y="409352"/>
                  <a:pt x="200338" y="411396"/>
                </a:cubicBezTo>
                <a:cubicBezTo>
                  <a:pt x="175221" y="415484"/>
                  <a:pt x="146964" y="413440"/>
                  <a:pt x="124986" y="425706"/>
                </a:cubicBezTo>
                <a:cubicBezTo>
                  <a:pt x="106149" y="435927"/>
                  <a:pt x="90450" y="446149"/>
                  <a:pt x="62193" y="444104"/>
                </a:cubicBezTo>
                <a:cubicBezTo>
                  <a:pt x="65333" y="456370"/>
                  <a:pt x="68473" y="466591"/>
                  <a:pt x="71612" y="478857"/>
                </a:cubicBezTo>
                <a:cubicBezTo>
                  <a:pt x="77892" y="511566"/>
                  <a:pt x="84171" y="544274"/>
                  <a:pt x="87311" y="576983"/>
                </a:cubicBezTo>
                <a:cubicBezTo>
                  <a:pt x="96730" y="617868"/>
                  <a:pt x="99869" y="656709"/>
                  <a:pt x="93590" y="695551"/>
                </a:cubicBezTo>
                <a:cubicBezTo>
                  <a:pt x="87311" y="750746"/>
                  <a:pt x="59054" y="2639660"/>
                  <a:pt x="30797" y="2690767"/>
                </a:cubicBezTo>
                <a:lnTo>
                  <a:pt x="2540" y="2733697"/>
                </a:lnTo>
                <a:cubicBezTo>
                  <a:pt x="0" y="2743919"/>
                  <a:pt x="5679" y="2750051"/>
                  <a:pt x="21378" y="2752096"/>
                </a:cubicBezTo>
                <a:cubicBezTo>
                  <a:pt x="40216" y="2754140"/>
                  <a:pt x="46495" y="2762317"/>
                  <a:pt x="52774" y="2772538"/>
                </a:cubicBezTo>
                <a:cubicBezTo>
                  <a:pt x="59054" y="2788893"/>
                  <a:pt x="49635" y="2805247"/>
                  <a:pt x="62193" y="2821601"/>
                </a:cubicBezTo>
                <a:cubicBezTo>
                  <a:pt x="68473" y="2829778"/>
                  <a:pt x="62193" y="2844088"/>
                  <a:pt x="59054" y="2856354"/>
                </a:cubicBezTo>
                <a:cubicBezTo>
                  <a:pt x="55914" y="2872708"/>
                  <a:pt x="62193" y="2889062"/>
                  <a:pt x="71612" y="2903372"/>
                </a:cubicBezTo>
                <a:cubicBezTo>
                  <a:pt x="93590" y="2927904"/>
                  <a:pt x="96730" y="2956524"/>
                  <a:pt x="96730" y="2983099"/>
                </a:cubicBezTo>
                <a:cubicBezTo>
                  <a:pt x="96730" y="2989232"/>
                  <a:pt x="99869" y="2995365"/>
                  <a:pt x="103009" y="2999454"/>
                </a:cubicBezTo>
                <a:cubicBezTo>
                  <a:pt x="109288" y="3003542"/>
                  <a:pt x="121847" y="3007631"/>
                  <a:pt x="134405" y="3009675"/>
                </a:cubicBezTo>
                <a:lnTo>
                  <a:pt x="209757" y="3034206"/>
                </a:lnTo>
                <a:cubicBezTo>
                  <a:pt x="244293" y="3046472"/>
                  <a:pt x="272550" y="3044428"/>
                  <a:pt x="303947" y="3030118"/>
                </a:cubicBezTo>
                <a:cubicBezTo>
                  <a:pt x="307087" y="3028073"/>
                  <a:pt x="316506" y="3026029"/>
                  <a:pt x="319645" y="3026029"/>
                </a:cubicBezTo>
                <a:cubicBezTo>
                  <a:pt x="341623" y="3028073"/>
                  <a:pt x="363600" y="3028073"/>
                  <a:pt x="382438" y="3040339"/>
                </a:cubicBezTo>
                <a:cubicBezTo>
                  <a:pt x="404416" y="3052605"/>
                  <a:pt x="435813" y="3060782"/>
                  <a:pt x="460930" y="3071003"/>
                </a:cubicBezTo>
                <a:cubicBezTo>
                  <a:pt x="476628" y="3077136"/>
                  <a:pt x="495466" y="3085313"/>
                  <a:pt x="504885" y="3093490"/>
                </a:cubicBezTo>
                <a:cubicBezTo>
                  <a:pt x="511164" y="3097579"/>
                  <a:pt x="517444" y="3101667"/>
                  <a:pt x="523723" y="3103712"/>
                </a:cubicBezTo>
                <a:cubicBezTo>
                  <a:pt x="558259" y="3111889"/>
                  <a:pt x="577097" y="3132332"/>
                  <a:pt x="599075" y="3148686"/>
                </a:cubicBezTo>
                <a:cubicBezTo>
                  <a:pt x="617913" y="3162996"/>
                  <a:pt x="643030" y="3171173"/>
                  <a:pt x="671287" y="3173217"/>
                </a:cubicBezTo>
                <a:cubicBezTo>
                  <a:pt x="702684" y="3177306"/>
                  <a:pt x="734080" y="3179350"/>
                  <a:pt x="765477" y="3183439"/>
                </a:cubicBezTo>
                <a:cubicBezTo>
                  <a:pt x="778035" y="3185483"/>
                  <a:pt x="793734" y="3187527"/>
                  <a:pt x="806292" y="3191616"/>
                </a:cubicBezTo>
                <a:cubicBezTo>
                  <a:pt x="821991" y="3195704"/>
                  <a:pt x="837689" y="3195704"/>
                  <a:pt x="850247" y="3201837"/>
                </a:cubicBezTo>
                <a:cubicBezTo>
                  <a:pt x="869085" y="3212058"/>
                  <a:pt x="887923" y="3218191"/>
                  <a:pt x="913041" y="3214103"/>
                </a:cubicBezTo>
                <a:cubicBezTo>
                  <a:pt x="922460" y="3212058"/>
                  <a:pt x="935018" y="3216147"/>
                  <a:pt x="944437" y="3218191"/>
                </a:cubicBezTo>
                <a:cubicBezTo>
                  <a:pt x="947577" y="3218191"/>
                  <a:pt x="950717" y="3220235"/>
                  <a:pt x="953856" y="3220235"/>
                </a:cubicBezTo>
                <a:cubicBezTo>
                  <a:pt x="988392" y="3222280"/>
                  <a:pt x="1019789" y="3218191"/>
                  <a:pt x="1051186" y="3214103"/>
                </a:cubicBezTo>
                <a:cubicBezTo>
                  <a:pt x="1063744" y="3212058"/>
                  <a:pt x="1076303" y="3210014"/>
                  <a:pt x="1088861" y="3205926"/>
                </a:cubicBezTo>
                <a:cubicBezTo>
                  <a:pt x="1123398" y="3195704"/>
                  <a:pt x="1157934" y="3185483"/>
                  <a:pt x="1189330" y="3173217"/>
                </a:cubicBezTo>
                <a:cubicBezTo>
                  <a:pt x="1211308" y="3165040"/>
                  <a:pt x="1233286" y="3156863"/>
                  <a:pt x="1258403" y="3165040"/>
                </a:cubicBezTo>
                <a:lnTo>
                  <a:pt x="1270962" y="3165040"/>
                </a:lnTo>
                <a:cubicBezTo>
                  <a:pt x="1292939" y="3165040"/>
                  <a:pt x="1314917" y="3162996"/>
                  <a:pt x="1333755" y="3160951"/>
                </a:cubicBezTo>
                <a:cubicBezTo>
                  <a:pt x="1336895" y="3160951"/>
                  <a:pt x="1343174" y="3160951"/>
                  <a:pt x="1343174" y="3158907"/>
                </a:cubicBezTo>
                <a:cubicBezTo>
                  <a:pt x="1352593" y="3150730"/>
                  <a:pt x="1368291" y="3150730"/>
                  <a:pt x="1383989" y="3148686"/>
                </a:cubicBezTo>
                <a:cubicBezTo>
                  <a:pt x="1409107" y="3146642"/>
                  <a:pt x="1434224" y="3146642"/>
                  <a:pt x="1453062" y="3136420"/>
                </a:cubicBezTo>
                <a:cubicBezTo>
                  <a:pt x="1471900" y="3128243"/>
                  <a:pt x="1490738" y="3126199"/>
                  <a:pt x="1512715" y="3124154"/>
                </a:cubicBezTo>
                <a:cubicBezTo>
                  <a:pt x="1515855" y="3124154"/>
                  <a:pt x="1522134" y="3122110"/>
                  <a:pt x="1525274" y="3122110"/>
                </a:cubicBezTo>
                <a:cubicBezTo>
                  <a:pt x="1540972" y="3120066"/>
                  <a:pt x="1556671" y="3113933"/>
                  <a:pt x="1569229" y="3115977"/>
                </a:cubicBezTo>
                <a:cubicBezTo>
                  <a:pt x="1597486" y="3120066"/>
                  <a:pt x="1610045" y="3113933"/>
                  <a:pt x="1628883" y="3097579"/>
                </a:cubicBezTo>
                <a:cubicBezTo>
                  <a:pt x="1632022" y="3093490"/>
                  <a:pt x="1641441" y="3091446"/>
                  <a:pt x="1647721" y="3089402"/>
                </a:cubicBezTo>
                <a:cubicBezTo>
                  <a:pt x="1663419" y="3087357"/>
                  <a:pt x="1679117" y="3089402"/>
                  <a:pt x="1694816" y="3087357"/>
                </a:cubicBezTo>
                <a:cubicBezTo>
                  <a:pt x="1704234" y="3087357"/>
                  <a:pt x="1713653" y="3081225"/>
                  <a:pt x="1719933" y="3081225"/>
                </a:cubicBezTo>
                <a:cubicBezTo>
                  <a:pt x="1745050" y="3083269"/>
                  <a:pt x="1773307" y="3077136"/>
                  <a:pt x="1795285" y="3087357"/>
                </a:cubicBezTo>
                <a:cubicBezTo>
                  <a:pt x="1798424" y="3089402"/>
                  <a:pt x="1804704" y="3089402"/>
                  <a:pt x="1810983" y="3089402"/>
                </a:cubicBezTo>
                <a:cubicBezTo>
                  <a:pt x="1851798" y="3091446"/>
                  <a:pt x="1886335" y="3099623"/>
                  <a:pt x="1914592" y="3115977"/>
                </a:cubicBezTo>
                <a:cubicBezTo>
                  <a:pt x="1924011" y="3122110"/>
                  <a:pt x="1936569" y="3126199"/>
                  <a:pt x="1945988" y="3130287"/>
                </a:cubicBezTo>
                <a:cubicBezTo>
                  <a:pt x="1955407" y="3134376"/>
                  <a:pt x="1967966" y="3134376"/>
                  <a:pt x="1977385" y="3136420"/>
                </a:cubicBezTo>
                <a:cubicBezTo>
                  <a:pt x="1986804" y="3138464"/>
                  <a:pt x="1993083" y="3140509"/>
                  <a:pt x="2002502" y="3140509"/>
                </a:cubicBezTo>
                <a:cubicBezTo>
                  <a:pt x="2018200" y="3140509"/>
                  <a:pt x="2030759" y="3144597"/>
                  <a:pt x="2040178" y="3152774"/>
                </a:cubicBezTo>
                <a:cubicBezTo>
                  <a:pt x="2043318" y="3154819"/>
                  <a:pt x="2046457" y="3156863"/>
                  <a:pt x="2049597" y="3160951"/>
                </a:cubicBezTo>
                <a:cubicBezTo>
                  <a:pt x="2046457" y="3167084"/>
                  <a:pt x="2065295" y="3183439"/>
                  <a:pt x="2077854" y="3183439"/>
                </a:cubicBezTo>
                <a:cubicBezTo>
                  <a:pt x="2099832" y="3183439"/>
                  <a:pt x="2121809" y="3187527"/>
                  <a:pt x="2140647" y="3197749"/>
                </a:cubicBezTo>
                <a:cubicBezTo>
                  <a:pt x="2143787" y="3199793"/>
                  <a:pt x="2150066" y="3199793"/>
                  <a:pt x="2156345" y="3197749"/>
                </a:cubicBezTo>
                <a:cubicBezTo>
                  <a:pt x="2165764" y="3195704"/>
                  <a:pt x="2172043" y="3195704"/>
                  <a:pt x="2178323" y="3201837"/>
                </a:cubicBezTo>
                <a:cubicBezTo>
                  <a:pt x="2181463" y="3203882"/>
                  <a:pt x="2194021" y="3203882"/>
                  <a:pt x="2200300" y="3203882"/>
                </a:cubicBezTo>
                <a:cubicBezTo>
                  <a:pt x="2215999" y="3203882"/>
                  <a:pt x="2234837" y="3201837"/>
                  <a:pt x="2250535" y="3203882"/>
                </a:cubicBezTo>
                <a:cubicBezTo>
                  <a:pt x="2278792" y="3205926"/>
                  <a:pt x="2303909" y="3207970"/>
                  <a:pt x="2332166" y="3212058"/>
                </a:cubicBezTo>
                <a:cubicBezTo>
                  <a:pt x="2338445" y="3212058"/>
                  <a:pt x="2344725" y="3214103"/>
                  <a:pt x="2347864" y="3216147"/>
                </a:cubicBezTo>
                <a:cubicBezTo>
                  <a:pt x="2354144" y="3226368"/>
                  <a:pt x="2369842" y="3226368"/>
                  <a:pt x="2379261" y="3228413"/>
                </a:cubicBezTo>
                <a:cubicBezTo>
                  <a:pt x="2388680" y="3230457"/>
                  <a:pt x="2401239" y="3232501"/>
                  <a:pt x="2407518" y="3232501"/>
                </a:cubicBezTo>
                <a:cubicBezTo>
                  <a:pt x="2410658" y="3230457"/>
                  <a:pt x="2416937" y="3228413"/>
                  <a:pt x="2423216" y="3224324"/>
                </a:cubicBezTo>
                <a:cubicBezTo>
                  <a:pt x="2410658" y="3224324"/>
                  <a:pt x="2404378" y="3226368"/>
                  <a:pt x="2398099" y="3226368"/>
                </a:cubicBezTo>
                <a:cubicBezTo>
                  <a:pt x="2410658" y="3216147"/>
                  <a:pt x="2423216" y="3214103"/>
                  <a:pt x="2438914" y="3220235"/>
                </a:cubicBezTo>
                <a:cubicBezTo>
                  <a:pt x="2457753" y="3230457"/>
                  <a:pt x="2473451" y="3230457"/>
                  <a:pt x="2495428" y="3220235"/>
                </a:cubicBezTo>
                <a:lnTo>
                  <a:pt x="2514266" y="3214103"/>
                </a:lnTo>
                <a:lnTo>
                  <a:pt x="2514266" y="3203882"/>
                </a:lnTo>
                <a:cubicBezTo>
                  <a:pt x="2523685" y="3205926"/>
                  <a:pt x="2533104" y="3210014"/>
                  <a:pt x="2539384" y="3210014"/>
                </a:cubicBezTo>
                <a:cubicBezTo>
                  <a:pt x="2558221" y="3203882"/>
                  <a:pt x="2577059" y="3197749"/>
                  <a:pt x="2592758" y="3189571"/>
                </a:cubicBezTo>
                <a:cubicBezTo>
                  <a:pt x="2611596" y="3181394"/>
                  <a:pt x="2627294" y="3171173"/>
                  <a:pt x="2642992" y="3162996"/>
                </a:cubicBezTo>
                <a:cubicBezTo>
                  <a:pt x="2646132" y="3162996"/>
                  <a:pt x="2646132" y="3160951"/>
                  <a:pt x="2649272" y="3160951"/>
                </a:cubicBezTo>
                <a:cubicBezTo>
                  <a:pt x="2671249" y="3156863"/>
                  <a:pt x="2690087" y="3154819"/>
                  <a:pt x="2712065" y="3150730"/>
                </a:cubicBezTo>
                <a:cubicBezTo>
                  <a:pt x="2724623" y="3148686"/>
                  <a:pt x="2734042" y="3144597"/>
                  <a:pt x="2746601" y="3142553"/>
                </a:cubicBezTo>
                <a:cubicBezTo>
                  <a:pt x="2756020" y="3140509"/>
                  <a:pt x="2762299" y="3140509"/>
                  <a:pt x="2771718" y="3138464"/>
                </a:cubicBezTo>
                <a:lnTo>
                  <a:pt x="2803115" y="3138464"/>
                </a:lnTo>
                <a:cubicBezTo>
                  <a:pt x="2809394" y="3138464"/>
                  <a:pt x="2818813" y="3138464"/>
                  <a:pt x="2825093" y="3136420"/>
                </a:cubicBezTo>
                <a:cubicBezTo>
                  <a:pt x="2828232" y="3132332"/>
                  <a:pt x="2834512" y="3126199"/>
                  <a:pt x="2837651" y="3126199"/>
                </a:cubicBezTo>
                <a:cubicBezTo>
                  <a:pt x="2847070" y="3126199"/>
                  <a:pt x="2853349" y="3130287"/>
                  <a:pt x="2862768" y="3132332"/>
                </a:cubicBezTo>
                <a:cubicBezTo>
                  <a:pt x="2865908" y="3132332"/>
                  <a:pt x="2865908" y="3134376"/>
                  <a:pt x="2865908" y="3136420"/>
                </a:cubicBezTo>
                <a:cubicBezTo>
                  <a:pt x="2878467" y="3144597"/>
                  <a:pt x="2887886" y="3154819"/>
                  <a:pt x="2900444" y="3162996"/>
                </a:cubicBezTo>
                <a:cubicBezTo>
                  <a:pt x="2916143" y="3173217"/>
                  <a:pt x="2931841" y="3173217"/>
                  <a:pt x="2941260" y="3167084"/>
                </a:cubicBezTo>
                <a:cubicBezTo>
                  <a:pt x="2956958" y="3158907"/>
                  <a:pt x="2969517" y="3152774"/>
                  <a:pt x="2991494" y="3156863"/>
                </a:cubicBezTo>
                <a:cubicBezTo>
                  <a:pt x="2994634" y="3156863"/>
                  <a:pt x="3000913" y="3158907"/>
                  <a:pt x="3004053" y="3156863"/>
                </a:cubicBezTo>
                <a:cubicBezTo>
                  <a:pt x="3019751" y="3152774"/>
                  <a:pt x="3038589" y="3148686"/>
                  <a:pt x="3054288" y="3142553"/>
                </a:cubicBezTo>
                <a:cubicBezTo>
                  <a:pt x="3063706" y="3140509"/>
                  <a:pt x="3076265" y="3140509"/>
                  <a:pt x="3079405" y="3136420"/>
                </a:cubicBezTo>
                <a:cubicBezTo>
                  <a:pt x="3088824" y="3124154"/>
                  <a:pt x="3104522" y="3118022"/>
                  <a:pt x="3120220" y="3109845"/>
                </a:cubicBezTo>
                <a:cubicBezTo>
                  <a:pt x="3129639" y="3103712"/>
                  <a:pt x="3139058" y="3095535"/>
                  <a:pt x="3148477" y="3093490"/>
                </a:cubicBezTo>
                <a:cubicBezTo>
                  <a:pt x="3170455" y="3089402"/>
                  <a:pt x="3186153" y="3077136"/>
                  <a:pt x="3204991" y="3068959"/>
                </a:cubicBezTo>
                <a:cubicBezTo>
                  <a:pt x="3220689" y="3062826"/>
                  <a:pt x="3230108" y="3050561"/>
                  <a:pt x="3245807" y="3048516"/>
                </a:cubicBezTo>
                <a:cubicBezTo>
                  <a:pt x="3270924" y="3044428"/>
                  <a:pt x="3289762" y="3034206"/>
                  <a:pt x="3311740" y="3023985"/>
                </a:cubicBezTo>
                <a:cubicBezTo>
                  <a:pt x="3324298" y="3017852"/>
                  <a:pt x="3339996" y="3013764"/>
                  <a:pt x="3355695" y="3015808"/>
                </a:cubicBezTo>
                <a:cubicBezTo>
                  <a:pt x="3365113" y="3017852"/>
                  <a:pt x="3377672" y="3015808"/>
                  <a:pt x="3383952" y="3013764"/>
                </a:cubicBezTo>
                <a:cubicBezTo>
                  <a:pt x="3396510" y="3009675"/>
                  <a:pt x="3409069" y="3003542"/>
                  <a:pt x="3421627" y="2999454"/>
                </a:cubicBezTo>
                <a:cubicBezTo>
                  <a:pt x="3431047" y="2995365"/>
                  <a:pt x="3440465" y="2991276"/>
                  <a:pt x="3449885" y="2991276"/>
                </a:cubicBezTo>
                <a:cubicBezTo>
                  <a:pt x="3481281" y="2989232"/>
                  <a:pt x="3506398" y="2985143"/>
                  <a:pt x="3522096" y="2964701"/>
                </a:cubicBezTo>
                <a:cubicBezTo>
                  <a:pt x="3528376" y="2956524"/>
                  <a:pt x="3559772" y="2946302"/>
                  <a:pt x="3572331" y="2950391"/>
                </a:cubicBezTo>
                <a:cubicBezTo>
                  <a:pt x="3594309" y="2956524"/>
                  <a:pt x="3610007" y="2952435"/>
                  <a:pt x="3622566" y="2940169"/>
                </a:cubicBezTo>
                <a:cubicBezTo>
                  <a:pt x="3631984" y="2934036"/>
                  <a:pt x="3644543" y="2936081"/>
                  <a:pt x="3653962" y="2940169"/>
                </a:cubicBezTo>
                <a:cubicBezTo>
                  <a:pt x="3660242" y="2944258"/>
                  <a:pt x="3666521" y="2946302"/>
                  <a:pt x="3672800" y="2946302"/>
                </a:cubicBezTo>
                <a:cubicBezTo>
                  <a:pt x="3694778" y="2948347"/>
                  <a:pt x="3719895" y="2946302"/>
                  <a:pt x="3741873" y="2948347"/>
                </a:cubicBezTo>
                <a:cubicBezTo>
                  <a:pt x="3760711" y="2950391"/>
                  <a:pt x="3779549" y="2946302"/>
                  <a:pt x="3792107" y="2938125"/>
                </a:cubicBezTo>
                <a:cubicBezTo>
                  <a:pt x="3804666" y="2929948"/>
                  <a:pt x="3814085" y="2929948"/>
                  <a:pt x="3832922" y="2934036"/>
                </a:cubicBezTo>
                <a:cubicBezTo>
                  <a:pt x="3848621" y="2938125"/>
                  <a:pt x="3861180" y="2948347"/>
                  <a:pt x="3883157" y="2946302"/>
                </a:cubicBezTo>
                <a:cubicBezTo>
                  <a:pt x="3901995" y="2944258"/>
                  <a:pt x="3923973" y="2950391"/>
                  <a:pt x="3945950" y="2944258"/>
                </a:cubicBezTo>
                <a:lnTo>
                  <a:pt x="3958509" y="2944258"/>
                </a:lnTo>
                <a:cubicBezTo>
                  <a:pt x="3977347" y="2948347"/>
                  <a:pt x="3996185" y="2950391"/>
                  <a:pt x="4011883" y="2960612"/>
                </a:cubicBezTo>
                <a:cubicBezTo>
                  <a:pt x="4030721" y="2970833"/>
                  <a:pt x="4033861" y="2895195"/>
                  <a:pt x="4052699" y="2903372"/>
                </a:cubicBezTo>
                <a:cubicBezTo>
                  <a:pt x="4080956" y="2915638"/>
                  <a:pt x="4074676" y="2903372"/>
                  <a:pt x="4102933" y="2913594"/>
                </a:cubicBezTo>
                <a:cubicBezTo>
                  <a:pt x="4124911" y="2919726"/>
                  <a:pt x="4115492" y="2897240"/>
                  <a:pt x="4140609" y="2901328"/>
                </a:cubicBezTo>
                <a:cubicBezTo>
                  <a:pt x="4143749" y="2901328"/>
                  <a:pt x="4181424" y="2917682"/>
                  <a:pt x="4181424" y="2915638"/>
                </a:cubicBezTo>
                <a:cubicBezTo>
                  <a:pt x="4197123" y="2909505"/>
                  <a:pt x="4212821" y="2848177"/>
                  <a:pt x="4228520" y="2850221"/>
                </a:cubicBezTo>
                <a:cubicBezTo>
                  <a:pt x="4259916" y="2856354"/>
                  <a:pt x="4288173" y="2852265"/>
                  <a:pt x="4316430" y="2844088"/>
                </a:cubicBezTo>
                <a:cubicBezTo>
                  <a:pt x="4332128" y="2840000"/>
                  <a:pt x="4357246" y="2825690"/>
                  <a:pt x="4369804" y="2831823"/>
                </a:cubicBezTo>
                <a:cubicBezTo>
                  <a:pt x="4391782" y="2842044"/>
                  <a:pt x="4413760" y="2846133"/>
                  <a:pt x="4438877" y="2848177"/>
                </a:cubicBezTo>
                <a:cubicBezTo>
                  <a:pt x="4442016" y="2848177"/>
                  <a:pt x="4445156" y="2850221"/>
                  <a:pt x="4448295" y="2852265"/>
                </a:cubicBezTo>
                <a:cubicBezTo>
                  <a:pt x="4457715" y="2860442"/>
                  <a:pt x="4501670" y="2837955"/>
                  <a:pt x="4511089" y="2846133"/>
                </a:cubicBezTo>
                <a:cubicBezTo>
                  <a:pt x="4523648" y="2858398"/>
                  <a:pt x="4536206" y="2870664"/>
                  <a:pt x="4548764" y="2880885"/>
                </a:cubicBezTo>
                <a:cubicBezTo>
                  <a:pt x="4555044" y="2884974"/>
                  <a:pt x="4564463" y="2887018"/>
                  <a:pt x="4567603" y="2891107"/>
                </a:cubicBezTo>
                <a:cubicBezTo>
                  <a:pt x="4570743" y="2901328"/>
                  <a:pt x="4577022" y="2905417"/>
                  <a:pt x="4592720" y="2905417"/>
                </a:cubicBezTo>
                <a:cubicBezTo>
                  <a:pt x="4602139" y="2905417"/>
                  <a:pt x="4611558" y="2907461"/>
                  <a:pt x="4617837" y="2911549"/>
                </a:cubicBezTo>
                <a:cubicBezTo>
                  <a:pt x="4633536" y="2917682"/>
                  <a:pt x="4646094" y="2923815"/>
                  <a:pt x="4658653" y="2929948"/>
                </a:cubicBezTo>
                <a:cubicBezTo>
                  <a:pt x="4674351" y="2936081"/>
                  <a:pt x="4690049" y="2942214"/>
                  <a:pt x="4696329" y="2952435"/>
                </a:cubicBezTo>
                <a:cubicBezTo>
                  <a:pt x="4699468" y="2956524"/>
                  <a:pt x="4702608" y="2958568"/>
                  <a:pt x="4705747" y="2960612"/>
                </a:cubicBezTo>
                <a:cubicBezTo>
                  <a:pt x="4718306" y="2968789"/>
                  <a:pt x="4730865" y="2974922"/>
                  <a:pt x="4743424" y="2983099"/>
                </a:cubicBezTo>
                <a:cubicBezTo>
                  <a:pt x="4762261" y="2993321"/>
                  <a:pt x="4777960" y="3005586"/>
                  <a:pt x="4796798" y="3015808"/>
                </a:cubicBezTo>
                <a:cubicBezTo>
                  <a:pt x="4803077" y="3017852"/>
                  <a:pt x="4809356" y="3021940"/>
                  <a:pt x="4815635" y="3023985"/>
                </a:cubicBezTo>
                <a:cubicBezTo>
                  <a:pt x="4828194" y="3028073"/>
                  <a:pt x="4840753" y="3032162"/>
                  <a:pt x="4850172" y="3038295"/>
                </a:cubicBezTo>
                <a:cubicBezTo>
                  <a:pt x="4859591" y="3044428"/>
                  <a:pt x="4903546" y="3007631"/>
                  <a:pt x="4909825" y="3015808"/>
                </a:cubicBezTo>
                <a:cubicBezTo>
                  <a:pt x="4909825" y="3017852"/>
                  <a:pt x="4912965" y="3017852"/>
                  <a:pt x="4916105" y="3017852"/>
                </a:cubicBezTo>
                <a:cubicBezTo>
                  <a:pt x="4934942" y="3028073"/>
                  <a:pt x="4953781" y="3023985"/>
                  <a:pt x="4972618" y="3019896"/>
                </a:cubicBezTo>
                <a:cubicBezTo>
                  <a:pt x="4978898" y="3017852"/>
                  <a:pt x="4985177" y="3015808"/>
                  <a:pt x="4988317" y="3017852"/>
                </a:cubicBezTo>
                <a:cubicBezTo>
                  <a:pt x="5010295" y="3023985"/>
                  <a:pt x="5025993" y="3038295"/>
                  <a:pt x="5054249" y="3040339"/>
                </a:cubicBezTo>
                <a:cubicBezTo>
                  <a:pt x="5054249" y="3040339"/>
                  <a:pt x="5057390" y="3040339"/>
                  <a:pt x="5057390" y="3042383"/>
                </a:cubicBezTo>
                <a:cubicBezTo>
                  <a:pt x="5063669" y="3054649"/>
                  <a:pt x="5082506" y="3054649"/>
                  <a:pt x="5098205" y="3056693"/>
                </a:cubicBezTo>
                <a:cubicBezTo>
                  <a:pt x="5107624" y="3056693"/>
                  <a:pt x="5117043" y="3058738"/>
                  <a:pt x="5123322" y="3060782"/>
                </a:cubicBezTo>
                <a:cubicBezTo>
                  <a:pt x="5142160" y="3066915"/>
                  <a:pt x="5160998" y="3075092"/>
                  <a:pt x="5182976" y="3079180"/>
                </a:cubicBezTo>
                <a:cubicBezTo>
                  <a:pt x="5211233" y="3085313"/>
                  <a:pt x="5239489" y="3089402"/>
                  <a:pt x="5261467" y="3099623"/>
                </a:cubicBezTo>
                <a:cubicBezTo>
                  <a:pt x="5264607" y="3099623"/>
                  <a:pt x="5267747" y="3099623"/>
                  <a:pt x="5267747" y="3101667"/>
                </a:cubicBezTo>
                <a:cubicBezTo>
                  <a:pt x="5277166" y="3105756"/>
                  <a:pt x="5292864" y="3107800"/>
                  <a:pt x="5299143" y="3113933"/>
                </a:cubicBezTo>
                <a:cubicBezTo>
                  <a:pt x="5308562" y="3126199"/>
                  <a:pt x="5333679" y="3124154"/>
                  <a:pt x="5346238" y="3134376"/>
                </a:cubicBezTo>
                <a:lnTo>
                  <a:pt x="5349377" y="3134376"/>
                </a:lnTo>
                <a:cubicBezTo>
                  <a:pt x="5361936" y="3134376"/>
                  <a:pt x="5374495" y="3136420"/>
                  <a:pt x="5390193" y="3136420"/>
                </a:cubicBezTo>
                <a:cubicBezTo>
                  <a:pt x="5396472" y="3134376"/>
                  <a:pt x="5405891" y="3130287"/>
                  <a:pt x="5412171" y="3130287"/>
                </a:cubicBezTo>
                <a:cubicBezTo>
                  <a:pt x="5440428" y="3136420"/>
                  <a:pt x="5468684" y="3136420"/>
                  <a:pt x="5487523" y="3120066"/>
                </a:cubicBezTo>
                <a:cubicBezTo>
                  <a:pt x="5490662" y="3118022"/>
                  <a:pt x="5496942" y="3118022"/>
                  <a:pt x="5503221" y="3118022"/>
                </a:cubicBezTo>
                <a:lnTo>
                  <a:pt x="5528338" y="3118022"/>
                </a:lnTo>
                <a:cubicBezTo>
                  <a:pt x="5556595" y="3113933"/>
                  <a:pt x="5581712" y="3109845"/>
                  <a:pt x="5609969" y="3107800"/>
                </a:cubicBezTo>
                <a:cubicBezTo>
                  <a:pt x="5622528" y="3105756"/>
                  <a:pt x="5638226" y="3109845"/>
                  <a:pt x="5650785" y="3111889"/>
                </a:cubicBezTo>
                <a:cubicBezTo>
                  <a:pt x="5663343" y="3113933"/>
                  <a:pt x="5675902" y="3113933"/>
                  <a:pt x="5688460" y="3113933"/>
                </a:cubicBezTo>
                <a:cubicBezTo>
                  <a:pt x="5704159" y="3113933"/>
                  <a:pt x="5716718" y="3109845"/>
                  <a:pt x="5732416" y="3109845"/>
                </a:cubicBezTo>
                <a:cubicBezTo>
                  <a:pt x="5744974" y="3107800"/>
                  <a:pt x="5760673" y="3107800"/>
                  <a:pt x="5773231" y="3105756"/>
                </a:cubicBezTo>
                <a:cubicBezTo>
                  <a:pt x="5801488" y="3101667"/>
                  <a:pt x="5826606" y="3097579"/>
                  <a:pt x="5854863" y="3095535"/>
                </a:cubicBezTo>
                <a:cubicBezTo>
                  <a:pt x="5873701" y="3026029"/>
                  <a:pt x="5870561" y="2944258"/>
                  <a:pt x="5870561" y="2860442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355" l="-13" r="-12" t="-17443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911" l="0" r="0" t="-83911"/>
            </a:stretch>
          </a:blipFill>
          <a:ln>
            <a:noFill/>
          </a:ln>
        </p:spPr>
      </p:sp>
      <p:grpSp>
        <p:nvGrpSpPr>
          <p:cNvPr id="310" name="Google Shape;310;p37"/>
          <p:cNvGrpSpPr/>
          <p:nvPr/>
        </p:nvGrpSpPr>
        <p:grpSpPr>
          <a:xfrm>
            <a:off x="0" y="4162400"/>
            <a:ext cx="9396932" cy="1094603"/>
            <a:chOff x="0" y="-76200"/>
            <a:chExt cx="4949824" cy="576581"/>
          </a:xfrm>
        </p:grpSpPr>
        <p:sp>
          <p:nvSpPr>
            <p:cNvPr id="311" name="Google Shape;311;p37"/>
            <p:cNvSpPr/>
            <p:nvPr/>
          </p:nvSpPr>
          <p:spPr>
            <a:xfrm>
              <a:off x="0" y="0"/>
              <a:ext cx="4949824" cy="500381"/>
            </a:xfrm>
            <a:custGeom>
              <a:rect b="b" l="l" r="r" t="t"/>
              <a:pathLst>
                <a:path extrusionOk="0" h="500381" w="4949824">
                  <a:moveTo>
                    <a:pt x="0" y="0"/>
                  </a:moveTo>
                  <a:lnTo>
                    <a:pt x="4949824" y="0"/>
                  </a:lnTo>
                  <a:lnTo>
                    <a:pt x="4949824" y="500381"/>
                  </a:lnTo>
                  <a:lnTo>
                    <a:pt x="0" y="500381"/>
                  </a:lnTo>
                  <a:close/>
                </a:path>
              </a:pathLst>
            </a:custGeom>
            <a:solidFill>
              <a:srgbClr val="002B1D"/>
            </a:solidFill>
            <a:ln>
              <a:noFill/>
            </a:ln>
          </p:spPr>
        </p:sp>
        <p:sp>
          <p:nvSpPr>
            <p:cNvPr id="312" name="Google Shape;312;p37"/>
            <p:cNvSpPr txBox="1"/>
            <p:nvPr/>
          </p:nvSpPr>
          <p:spPr>
            <a:xfrm>
              <a:off x="0" y="-76200"/>
              <a:ext cx="4949824" cy="5765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37"/>
          <p:cNvSpPr/>
          <p:nvPr/>
        </p:nvSpPr>
        <p:spPr>
          <a:xfrm>
            <a:off x="4250906" y="1666318"/>
            <a:ext cx="2125608" cy="3178479"/>
          </a:xfrm>
          <a:custGeom>
            <a:rect b="b" l="l" r="r" t="t"/>
            <a:pathLst>
              <a:path extrusionOk="0" h="6356958" w="4251216">
                <a:moveTo>
                  <a:pt x="0" y="0"/>
                </a:moveTo>
                <a:lnTo>
                  <a:pt x="4251216" y="0"/>
                </a:lnTo>
                <a:lnTo>
                  <a:pt x="425121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4" name="Google Shape;314;p37"/>
          <p:cNvGrpSpPr/>
          <p:nvPr/>
        </p:nvGrpSpPr>
        <p:grpSpPr>
          <a:xfrm>
            <a:off x="0" y="3687337"/>
            <a:ext cx="2397740" cy="2170258"/>
            <a:chOff x="0" y="-76200"/>
            <a:chExt cx="1263007" cy="1143181"/>
          </a:xfrm>
        </p:grpSpPr>
        <p:sp>
          <p:nvSpPr>
            <p:cNvPr id="315" name="Google Shape;315;p37"/>
            <p:cNvSpPr/>
            <p:nvPr/>
          </p:nvSpPr>
          <p:spPr>
            <a:xfrm>
              <a:off x="0" y="0"/>
              <a:ext cx="1263007" cy="1066981"/>
            </a:xfrm>
            <a:custGeom>
              <a:rect b="b" l="l" r="r" t="t"/>
              <a:pathLst>
                <a:path extrusionOk="0" h="1066981" w="1263007">
                  <a:moveTo>
                    <a:pt x="0" y="0"/>
                  </a:moveTo>
                  <a:lnTo>
                    <a:pt x="1263007" y="0"/>
                  </a:lnTo>
                  <a:lnTo>
                    <a:pt x="1263007" y="1066981"/>
                  </a:lnTo>
                  <a:lnTo>
                    <a:pt x="0" y="1066981"/>
                  </a:lnTo>
                  <a:close/>
                </a:path>
              </a:pathLst>
            </a:custGeom>
            <a:solidFill>
              <a:srgbClr val="002B1D"/>
            </a:solidFill>
            <a:ln>
              <a:noFill/>
            </a:ln>
          </p:spPr>
        </p:sp>
        <p:sp>
          <p:nvSpPr>
            <p:cNvPr id="316" name="Google Shape;316;p37"/>
            <p:cNvSpPr txBox="1"/>
            <p:nvPr/>
          </p:nvSpPr>
          <p:spPr>
            <a:xfrm>
              <a:off x="0" y="-76200"/>
              <a:ext cx="1263007" cy="1143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37"/>
          <p:cNvSpPr/>
          <p:nvPr/>
        </p:nvSpPr>
        <p:spPr>
          <a:xfrm>
            <a:off x="101509" y="1513031"/>
            <a:ext cx="1860708" cy="3130516"/>
          </a:xfrm>
          <a:custGeom>
            <a:rect b="b" l="l" r="r" t="t"/>
            <a:pathLst>
              <a:path extrusionOk="0" h="6261031" w="3721416">
                <a:moveTo>
                  <a:pt x="0" y="0"/>
                </a:moveTo>
                <a:lnTo>
                  <a:pt x="3721416" y="0"/>
                </a:lnTo>
                <a:lnTo>
                  <a:pt x="3721416" y="6261031"/>
                </a:lnTo>
                <a:lnTo>
                  <a:pt x="0" y="626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8" name="Google Shape;318;p37"/>
          <p:cNvGrpSpPr/>
          <p:nvPr/>
        </p:nvGrpSpPr>
        <p:grpSpPr>
          <a:xfrm>
            <a:off x="6746260" y="3687337"/>
            <a:ext cx="2397740" cy="2170258"/>
            <a:chOff x="0" y="-76200"/>
            <a:chExt cx="1263007" cy="1143181"/>
          </a:xfrm>
        </p:grpSpPr>
        <p:sp>
          <p:nvSpPr>
            <p:cNvPr id="319" name="Google Shape;319;p37"/>
            <p:cNvSpPr/>
            <p:nvPr/>
          </p:nvSpPr>
          <p:spPr>
            <a:xfrm>
              <a:off x="0" y="0"/>
              <a:ext cx="1263007" cy="1066981"/>
            </a:xfrm>
            <a:custGeom>
              <a:rect b="b" l="l" r="r" t="t"/>
              <a:pathLst>
                <a:path extrusionOk="0" h="1066981" w="1263007">
                  <a:moveTo>
                    <a:pt x="0" y="0"/>
                  </a:moveTo>
                  <a:lnTo>
                    <a:pt x="1263007" y="0"/>
                  </a:lnTo>
                  <a:lnTo>
                    <a:pt x="1263007" y="1066981"/>
                  </a:lnTo>
                  <a:lnTo>
                    <a:pt x="0" y="1066981"/>
                  </a:lnTo>
                  <a:close/>
                </a:path>
              </a:pathLst>
            </a:custGeom>
            <a:solidFill>
              <a:srgbClr val="002B1D"/>
            </a:solidFill>
            <a:ln>
              <a:noFill/>
            </a:ln>
          </p:spPr>
        </p:sp>
        <p:sp>
          <p:nvSpPr>
            <p:cNvPr id="320" name="Google Shape;320;p37"/>
            <p:cNvSpPr txBox="1"/>
            <p:nvPr/>
          </p:nvSpPr>
          <p:spPr>
            <a:xfrm>
              <a:off x="0" y="-76200"/>
              <a:ext cx="1263007" cy="1143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37"/>
          <p:cNvSpPr/>
          <p:nvPr/>
        </p:nvSpPr>
        <p:spPr>
          <a:xfrm>
            <a:off x="6516000" y="1513031"/>
            <a:ext cx="2148592" cy="2972641"/>
          </a:xfrm>
          <a:custGeom>
            <a:rect b="b" l="l" r="r" t="t"/>
            <a:pathLst>
              <a:path extrusionOk="0" h="5945281" w="4297184">
                <a:moveTo>
                  <a:pt x="0" y="0"/>
                </a:moveTo>
                <a:lnTo>
                  <a:pt x="4297184" y="0"/>
                </a:lnTo>
                <a:lnTo>
                  <a:pt x="4297184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37"/>
          <p:cNvSpPr txBox="1"/>
          <p:nvPr/>
        </p:nvSpPr>
        <p:spPr>
          <a:xfrm>
            <a:off x="1291941" y="509588"/>
            <a:ext cx="2669252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2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МАСКОТЫ</a:t>
            </a:r>
            <a:endParaRPr sz="700"/>
          </a:p>
        </p:txBody>
      </p:sp>
      <p:sp>
        <p:nvSpPr>
          <p:cNvPr id="323" name="Google Shape;323;p37"/>
          <p:cNvSpPr txBox="1"/>
          <p:nvPr/>
        </p:nvSpPr>
        <p:spPr>
          <a:xfrm>
            <a:off x="109157" y="4480909"/>
            <a:ext cx="1853061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ВУФФИ</a:t>
            </a:r>
            <a:endParaRPr sz="700"/>
          </a:p>
        </p:txBody>
      </p:sp>
      <p:sp>
        <p:nvSpPr>
          <p:cNvPr id="324" name="Google Shape;324;p37"/>
          <p:cNvSpPr txBox="1"/>
          <p:nvPr/>
        </p:nvSpPr>
        <p:spPr>
          <a:xfrm>
            <a:off x="7768333" y="4480909"/>
            <a:ext cx="1375667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6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ЛАВА</a:t>
            </a:r>
            <a:endParaRPr sz="700"/>
          </a:p>
        </p:txBody>
      </p:sp>
      <p:sp>
        <p:nvSpPr>
          <p:cNvPr id="325" name="Google Shape;325;p37"/>
          <p:cNvSpPr txBox="1"/>
          <p:nvPr/>
        </p:nvSpPr>
        <p:spPr>
          <a:xfrm>
            <a:off x="4127440" y="605533"/>
            <a:ext cx="3978774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ДИЗАЙН БЫЛ ОСНОВАН НА ФИРМЕННОМ СТИЛЕ  МАСКОТОВ ФОНДА НИКИ</a:t>
            </a:r>
            <a:endParaRPr sz="700"/>
          </a:p>
        </p:txBody>
      </p:sp>
      <p:sp>
        <p:nvSpPr>
          <p:cNvPr id="326" name="Google Shape;326;p37"/>
          <p:cNvSpPr/>
          <p:nvPr/>
        </p:nvSpPr>
        <p:spPr>
          <a:xfrm rot="-1627041">
            <a:off x="490327" y="308503"/>
            <a:ext cx="613110" cy="613109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37"/>
          <p:cNvSpPr/>
          <p:nvPr/>
        </p:nvSpPr>
        <p:spPr>
          <a:xfrm rot="-193035">
            <a:off x="866478" y="727061"/>
            <a:ext cx="414168" cy="414168"/>
          </a:xfrm>
          <a:custGeom>
            <a:rect b="b" l="l" r="r" t="t"/>
            <a:pathLst>
              <a:path extrusionOk="0" h="828337" w="828337">
                <a:moveTo>
                  <a:pt x="0" y="0"/>
                </a:moveTo>
                <a:lnTo>
                  <a:pt x="828336" y="0"/>
                </a:lnTo>
                <a:lnTo>
                  <a:pt x="828336" y="828337"/>
                </a:lnTo>
                <a:lnTo>
                  <a:pt x="0" y="828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28" name="Google Shape;32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8900" y="2347600"/>
            <a:ext cx="2009725" cy="2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911" l="0" r="0" t="-83911"/>
            </a:stretch>
          </a:blipFill>
          <a:ln>
            <a:noFill/>
          </a:ln>
        </p:spPr>
      </p:sp>
      <p:grpSp>
        <p:nvGrpSpPr>
          <p:cNvPr id="334" name="Google Shape;334;p38"/>
          <p:cNvGrpSpPr/>
          <p:nvPr/>
        </p:nvGrpSpPr>
        <p:grpSpPr>
          <a:xfrm>
            <a:off x="0" y="3866339"/>
            <a:ext cx="9144000" cy="1856188"/>
            <a:chOff x="0" y="-76200"/>
            <a:chExt cx="4816593" cy="977745"/>
          </a:xfrm>
        </p:grpSpPr>
        <p:sp>
          <p:nvSpPr>
            <p:cNvPr id="335" name="Google Shape;335;p38"/>
            <p:cNvSpPr/>
            <p:nvPr/>
          </p:nvSpPr>
          <p:spPr>
            <a:xfrm>
              <a:off x="0" y="0"/>
              <a:ext cx="4816592" cy="901545"/>
            </a:xfrm>
            <a:custGeom>
              <a:rect b="b" l="l" r="r" t="t"/>
              <a:pathLst>
                <a:path extrusionOk="0" h="9015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01545"/>
                  </a:lnTo>
                  <a:lnTo>
                    <a:pt x="0" y="901545"/>
                  </a:lnTo>
                  <a:close/>
                </a:path>
              </a:pathLst>
            </a:custGeom>
            <a:solidFill>
              <a:srgbClr val="EDE7DB"/>
            </a:solidFill>
            <a:ln>
              <a:noFill/>
            </a:ln>
          </p:spPr>
        </p:sp>
        <p:sp>
          <p:nvSpPr>
            <p:cNvPr id="336" name="Google Shape;336;p38"/>
            <p:cNvSpPr txBox="1"/>
            <p:nvPr/>
          </p:nvSpPr>
          <p:spPr>
            <a:xfrm>
              <a:off x="0" y="-76200"/>
              <a:ext cx="4816593" cy="9777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38"/>
          <p:cNvSpPr/>
          <p:nvPr/>
        </p:nvSpPr>
        <p:spPr>
          <a:xfrm>
            <a:off x="912233" y="1518581"/>
            <a:ext cx="2072182" cy="3348182"/>
          </a:xfrm>
          <a:custGeom>
            <a:rect b="b" l="l" r="r" t="t"/>
            <a:pathLst>
              <a:path extrusionOk="0" h="6696364" w="4144364">
                <a:moveTo>
                  <a:pt x="0" y="0"/>
                </a:moveTo>
                <a:lnTo>
                  <a:pt x="4144364" y="0"/>
                </a:lnTo>
                <a:lnTo>
                  <a:pt x="4144364" y="6696364"/>
                </a:lnTo>
                <a:lnTo>
                  <a:pt x="0" y="6696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38"/>
          <p:cNvSpPr/>
          <p:nvPr/>
        </p:nvSpPr>
        <p:spPr>
          <a:xfrm>
            <a:off x="6708170" y="1749840"/>
            <a:ext cx="1776148" cy="3040839"/>
          </a:xfrm>
          <a:custGeom>
            <a:rect b="b" l="l" r="r" t="t"/>
            <a:pathLst>
              <a:path extrusionOk="0" h="6081677" w="3552295">
                <a:moveTo>
                  <a:pt x="0" y="0"/>
                </a:moveTo>
                <a:lnTo>
                  <a:pt x="3552295" y="0"/>
                </a:lnTo>
                <a:lnTo>
                  <a:pt x="3552295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38"/>
          <p:cNvSpPr/>
          <p:nvPr/>
        </p:nvSpPr>
        <p:spPr>
          <a:xfrm>
            <a:off x="2984415" y="1911369"/>
            <a:ext cx="1800031" cy="2717781"/>
          </a:xfrm>
          <a:custGeom>
            <a:rect b="b" l="l" r="r" t="t"/>
            <a:pathLst>
              <a:path extrusionOk="0" h="5435562" w="3600063">
                <a:moveTo>
                  <a:pt x="0" y="0"/>
                </a:moveTo>
                <a:lnTo>
                  <a:pt x="3600063" y="0"/>
                </a:lnTo>
                <a:lnTo>
                  <a:pt x="3600063" y="5435562"/>
                </a:lnTo>
                <a:lnTo>
                  <a:pt x="0" y="5435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38"/>
          <p:cNvSpPr/>
          <p:nvPr/>
        </p:nvSpPr>
        <p:spPr>
          <a:xfrm>
            <a:off x="4685873" y="1841600"/>
            <a:ext cx="1907997" cy="2857318"/>
          </a:xfrm>
          <a:custGeom>
            <a:rect b="b" l="l" r="r" t="t"/>
            <a:pathLst>
              <a:path extrusionOk="0" h="5714637" w="3815993">
                <a:moveTo>
                  <a:pt x="0" y="0"/>
                </a:moveTo>
                <a:lnTo>
                  <a:pt x="3815993" y="0"/>
                </a:lnTo>
                <a:lnTo>
                  <a:pt x="3815993" y="5714637"/>
                </a:lnTo>
                <a:lnTo>
                  <a:pt x="0" y="571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38"/>
          <p:cNvSpPr txBox="1"/>
          <p:nvPr/>
        </p:nvSpPr>
        <p:spPr>
          <a:xfrm>
            <a:off x="514350" y="509588"/>
            <a:ext cx="5125522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0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ДРУГИЕ ПИТОМЦЫ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7D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/>
          <p:nvPr/>
        </p:nvSpPr>
        <p:spPr>
          <a:xfrm rot="2830953">
            <a:off x="6667745" y="1208841"/>
            <a:ext cx="811195" cy="764032"/>
          </a:xfrm>
          <a:custGeom>
            <a:rect b="b" l="l" r="r" t="t"/>
            <a:pathLst>
              <a:path extrusionOk="0" h="1528064" w="1622389">
                <a:moveTo>
                  <a:pt x="0" y="0"/>
                </a:moveTo>
                <a:lnTo>
                  <a:pt x="1622389" y="0"/>
                </a:lnTo>
                <a:lnTo>
                  <a:pt x="1622389" y="1528064"/>
                </a:lnTo>
                <a:lnTo>
                  <a:pt x="0" y="1528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39"/>
          <p:cNvSpPr/>
          <p:nvPr/>
        </p:nvSpPr>
        <p:spPr>
          <a:xfrm rot="2642346">
            <a:off x="5483312" y="994277"/>
            <a:ext cx="811194" cy="764032"/>
          </a:xfrm>
          <a:custGeom>
            <a:rect b="b" l="l" r="r" t="t"/>
            <a:pathLst>
              <a:path extrusionOk="0" h="1528064" w="1622389">
                <a:moveTo>
                  <a:pt x="0" y="0"/>
                </a:moveTo>
                <a:lnTo>
                  <a:pt x="1622389" y="0"/>
                </a:lnTo>
                <a:lnTo>
                  <a:pt x="1622389" y="1528064"/>
                </a:lnTo>
                <a:lnTo>
                  <a:pt x="0" y="1528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39"/>
          <p:cNvSpPr/>
          <p:nvPr/>
        </p:nvSpPr>
        <p:spPr>
          <a:xfrm rot="2675043">
            <a:off x="4290616" y="2015645"/>
            <a:ext cx="807686" cy="760727"/>
          </a:xfrm>
          <a:custGeom>
            <a:rect b="b" l="l" r="r" t="t"/>
            <a:pathLst>
              <a:path extrusionOk="0" h="1521454" w="1615371">
                <a:moveTo>
                  <a:pt x="0" y="0"/>
                </a:moveTo>
                <a:lnTo>
                  <a:pt x="1615371" y="0"/>
                </a:lnTo>
                <a:lnTo>
                  <a:pt x="1615371" y="1521454"/>
                </a:lnTo>
                <a:lnTo>
                  <a:pt x="0" y="1521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39"/>
          <p:cNvSpPr/>
          <p:nvPr/>
        </p:nvSpPr>
        <p:spPr>
          <a:xfrm rot="2699695">
            <a:off x="5502993" y="2191062"/>
            <a:ext cx="808375" cy="761377"/>
          </a:xfrm>
          <a:custGeom>
            <a:rect b="b" l="l" r="r" t="t"/>
            <a:pathLst>
              <a:path extrusionOk="0" h="1522753" w="1616750">
                <a:moveTo>
                  <a:pt x="0" y="0"/>
                </a:moveTo>
                <a:lnTo>
                  <a:pt x="1616750" y="0"/>
                </a:lnTo>
                <a:lnTo>
                  <a:pt x="1616750" y="1522754"/>
                </a:lnTo>
                <a:lnTo>
                  <a:pt x="0" y="1522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39"/>
          <p:cNvSpPr/>
          <p:nvPr/>
        </p:nvSpPr>
        <p:spPr>
          <a:xfrm rot="3242470">
            <a:off x="3220631" y="2897324"/>
            <a:ext cx="809528" cy="762462"/>
          </a:xfrm>
          <a:custGeom>
            <a:rect b="b" l="l" r="r" t="t"/>
            <a:pathLst>
              <a:path extrusionOk="0" h="1524925" w="1619056">
                <a:moveTo>
                  <a:pt x="0" y="0"/>
                </a:moveTo>
                <a:lnTo>
                  <a:pt x="1619056" y="0"/>
                </a:lnTo>
                <a:lnTo>
                  <a:pt x="1619056" y="1524925"/>
                </a:lnTo>
                <a:lnTo>
                  <a:pt x="0" y="152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39"/>
          <p:cNvSpPr/>
          <p:nvPr/>
        </p:nvSpPr>
        <p:spPr>
          <a:xfrm rot="2955495">
            <a:off x="4365127" y="3126733"/>
            <a:ext cx="808375" cy="761376"/>
          </a:xfrm>
          <a:custGeom>
            <a:rect b="b" l="l" r="r" t="t"/>
            <a:pathLst>
              <a:path extrusionOk="0" h="1522753" w="1616750">
                <a:moveTo>
                  <a:pt x="0" y="0"/>
                </a:moveTo>
                <a:lnTo>
                  <a:pt x="1616750" y="0"/>
                </a:lnTo>
                <a:lnTo>
                  <a:pt x="1616750" y="1522754"/>
                </a:lnTo>
                <a:lnTo>
                  <a:pt x="0" y="1522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39"/>
          <p:cNvSpPr/>
          <p:nvPr/>
        </p:nvSpPr>
        <p:spPr>
          <a:xfrm rot="2868729">
            <a:off x="5057598" y="4508454"/>
            <a:ext cx="807607" cy="760653"/>
          </a:xfrm>
          <a:custGeom>
            <a:rect b="b" l="l" r="r" t="t"/>
            <a:pathLst>
              <a:path extrusionOk="0" h="1521305" w="1615213">
                <a:moveTo>
                  <a:pt x="0" y="0"/>
                </a:moveTo>
                <a:lnTo>
                  <a:pt x="1615213" y="0"/>
                </a:lnTo>
                <a:lnTo>
                  <a:pt x="1615213" y="1521305"/>
                </a:lnTo>
                <a:lnTo>
                  <a:pt x="0" y="1521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39"/>
          <p:cNvSpPr/>
          <p:nvPr/>
        </p:nvSpPr>
        <p:spPr>
          <a:xfrm rot="2849472">
            <a:off x="7850636" y="541638"/>
            <a:ext cx="810605" cy="763476"/>
          </a:xfrm>
          <a:custGeom>
            <a:rect b="b" l="l" r="r" t="t"/>
            <a:pathLst>
              <a:path extrusionOk="0" h="1526952" w="1621209">
                <a:moveTo>
                  <a:pt x="0" y="0"/>
                </a:moveTo>
                <a:lnTo>
                  <a:pt x="1621209" y="0"/>
                </a:lnTo>
                <a:lnTo>
                  <a:pt x="1621209" y="1526952"/>
                </a:lnTo>
                <a:lnTo>
                  <a:pt x="0" y="1526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39"/>
          <p:cNvSpPr/>
          <p:nvPr/>
        </p:nvSpPr>
        <p:spPr>
          <a:xfrm rot="2400128">
            <a:off x="6716905" y="146497"/>
            <a:ext cx="769419" cy="724685"/>
          </a:xfrm>
          <a:custGeom>
            <a:rect b="b" l="l" r="r" t="t"/>
            <a:pathLst>
              <a:path extrusionOk="0" h="1449371" w="1538839">
                <a:moveTo>
                  <a:pt x="0" y="0"/>
                </a:moveTo>
                <a:lnTo>
                  <a:pt x="1538839" y="0"/>
                </a:lnTo>
                <a:lnTo>
                  <a:pt x="1538839" y="1449372"/>
                </a:lnTo>
                <a:lnTo>
                  <a:pt x="0" y="1449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39"/>
          <p:cNvSpPr/>
          <p:nvPr/>
        </p:nvSpPr>
        <p:spPr>
          <a:xfrm rot="3076844">
            <a:off x="3190442" y="4015989"/>
            <a:ext cx="869906" cy="819330"/>
          </a:xfrm>
          <a:custGeom>
            <a:rect b="b" l="l" r="r" t="t"/>
            <a:pathLst>
              <a:path extrusionOk="0" h="1638660" w="1739812">
                <a:moveTo>
                  <a:pt x="0" y="0"/>
                </a:moveTo>
                <a:lnTo>
                  <a:pt x="1739812" y="0"/>
                </a:lnTo>
                <a:lnTo>
                  <a:pt x="1739812" y="1638661"/>
                </a:lnTo>
                <a:lnTo>
                  <a:pt x="0" y="1638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39"/>
          <p:cNvSpPr/>
          <p:nvPr/>
        </p:nvSpPr>
        <p:spPr>
          <a:xfrm rot="2414792">
            <a:off x="5410777" y="3509388"/>
            <a:ext cx="831770" cy="783411"/>
          </a:xfrm>
          <a:custGeom>
            <a:rect b="b" l="l" r="r" t="t"/>
            <a:pathLst>
              <a:path extrusionOk="0" h="1566822" w="1663539">
                <a:moveTo>
                  <a:pt x="0" y="0"/>
                </a:moveTo>
                <a:lnTo>
                  <a:pt x="1663539" y="0"/>
                </a:lnTo>
                <a:lnTo>
                  <a:pt x="1663539" y="1566821"/>
                </a:lnTo>
                <a:lnTo>
                  <a:pt x="0" y="1566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39"/>
          <p:cNvSpPr/>
          <p:nvPr/>
        </p:nvSpPr>
        <p:spPr>
          <a:xfrm rot="2453956">
            <a:off x="6459655" y="2658263"/>
            <a:ext cx="810283" cy="763174"/>
          </a:xfrm>
          <a:custGeom>
            <a:rect b="b" l="l" r="r" t="t"/>
            <a:pathLst>
              <a:path extrusionOk="0" h="1526348" w="1620567">
                <a:moveTo>
                  <a:pt x="0" y="0"/>
                </a:moveTo>
                <a:lnTo>
                  <a:pt x="1620567" y="0"/>
                </a:lnTo>
                <a:lnTo>
                  <a:pt x="1620567" y="1526348"/>
                </a:lnTo>
                <a:lnTo>
                  <a:pt x="0" y="1526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39"/>
          <p:cNvSpPr/>
          <p:nvPr/>
        </p:nvSpPr>
        <p:spPr>
          <a:xfrm rot="2778862">
            <a:off x="7569760" y="1902803"/>
            <a:ext cx="800947" cy="754381"/>
          </a:xfrm>
          <a:custGeom>
            <a:rect b="b" l="l" r="r" t="t"/>
            <a:pathLst>
              <a:path extrusionOk="0" h="1508762" w="1601895">
                <a:moveTo>
                  <a:pt x="0" y="0"/>
                </a:moveTo>
                <a:lnTo>
                  <a:pt x="1601895" y="0"/>
                </a:lnTo>
                <a:lnTo>
                  <a:pt x="1601895" y="1508762"/>
                </a:lnTo>
                <a:lnTo>
                  <a:pt x="0" y="1508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39"/>
          <p:cNvSpPr txBox="1"/>
          <p:nvPr/>
        </p:nvSpPr>
        <p:spPr>
          <a:xfrm>
            <a:off x="555988" y="534386"/>
            <a:ext cx="499105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200" u="none" cap="none" strike="noStrike">
                <a:solidFill>
                  <a:srgbClr val="005438"/>
                </a:solidFill>
                <a:latin typeface="Roboto"/>
                <a:ea typeface="Roboto"/>
                <a:cs typeface="Roboto"/>
                <a:sym typeface="Roboto"/>
              </a:rPr>
              <a:t>ШРИФТЫ И ЦВЕТА</a:t>
            </a:r>
            <a:endParaRPr sz="700"/>
          </a:p>
        </p:txBody>
      </p:sp>
      <p:sp>
        <p:nvSpPr>
          <p:cNvPr id="360" name="Google Shape;360;p39"/>
          <p:cNvSpPr txBox="1"/>
          <p:nvPr/>
        </p:nvSpPr>
        <p:spPr>
          <a:xfrm>
            <a:off x="556000" y="1841625"/>
            <a:ext cx="1991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500">
                <a:solidFill>
                  <a:srgbClr val="005438"/>
                </a:solidFill>
                <a:latin typeface="Roboto Thin"/>
                <a:ea typeface="Roboto Thin"/>
                <a:cs typeface="Roboto Thin"/>
                <a:sym typeface="Roboto Thin"/>
              </a:rPr>
              <a:t>ROBOTO EXTRATHIN</a:t>
            </a:r>
            <a:endParaRPr sz="1500">
              <a:solidFill>
                <a:srgbClr val="005438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005438"/>
                </a:solidFill>
                <a:latin typeface="Roboto Light"/>
                <a:ea typeface="Roboto Light"/>
                <a:cs typeface="Roboto Light"/>
                <a:sym typeface="Roboto Light"/>
              </a:rPr>
              <a:t>ROBOTO THIN</a:t>
            </a:r>
            <a:endParaRPr sz="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005438"/>
                </a:solidFill>
                <a:latin typeface="Roboto"/>
                <a:ea typeface="Roboto"/>
                <a:cs typeface="Roboto"/>
                <a:sym typeface="Roboto"/>
              </a:rPr>
              <a:t>ROBOTO REGU</a:t>
            </a:r>
            <a:r>
              <a:rPr i="0" lang="ru" sz="1500" u="none" cap="none" strike="noStrike">
                <a:solidFill>
                  <a:srgbClr val="005438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i="0" lang="ru" sz="1500" u="none" cap="none" strike="noStrike">
                <a:solidFill>
                  <a:srgbClr val="005438"/>
                </a:solidFill>
                <a:latin typeface="Roboto"/>
                <a:ea typeface="Roboto"/>
                <a:cs typeface="Roboto"/>
                <a:sym typeface="Roboto"/>
              </a:rPr>
              <a:t>AR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00543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ROBOTO MEDIUM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05438"/>
                </a:solidFill>
                <a:latin typeface="Roboto"/>
                <a:ea typeface="Roboto"/>
                <a:cs typeface="Roboto"/>
                <a:sym typeface="Roboto"/>
              </a:rPr>
              <a:t>ROBOTO BOLD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005438"/>
                </a:solidFill>
                <a:latin typeface="Roboto Black"/>
                <a:ea typeface="Roboto Black"/>
                <a:cs typeface="Roboto Black"/>
                <a:sym typeface="Roboto Black"/>
              </a:rPr>
              <a:t>ROBOTO EXTRABOLD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830" l="0" r="0" t="-83828"/>
            </a:stretch>
          </a:blipFill>
          <a:ln>
            <a:noFill/>
          </a:ln>
        </p:spPr>
      </p:sp>
      <p:grpSp>
        <p:nvGrpSpPr>
          <p:cNvPr id="145" name="Google Shape;145;p26"/>
          <p:cNvGrpSpPr/>
          <p:nvPr/>
        </p:nvGrpSpPr>
        <p:grpSpPr>
          <a:xfrm>
            <a:off x="0" y="369689"/>
            <a:ext cx="6116302" cy="974530"/>
            <a:chOff x="0" y="-76200"/>
            <a:chExt cx="3221756" cy="513332"/>
          </a:xfrm>
        </p:grpSpPr>
        <p:sp>
          <p:nvSpPr>
            <p:cNvPr id="146" name="Google Shape;146;p26"/>
            <p:cNvSpPr/>
            <p:nvPr/>
          </p:nvSpPr>
          <p:spPr>
            <a:xfrm>
              <a:off x="0" y="0"/>
              <a:ext cx="3221755" cy="437132"/>
            </a:xfrm>
            <a:custGeom>
              <a:rect b="b" l="l" r="r" t="t"/>
              <a:pathLst>
                <a:path extrusionOk="0" h="437132" w="3221755">
                  <a:moveTo>
                    <a:pt x="0" y="0"/>
                  </a:moveTo>
                  <a:lnTo>
                    <a:pt x="3221755" y="0"/>
                  </a:lnTo>
                  <a:lnTo>
                    <a:pt x="3221755" y="437132"/>
                  </a:lnTo>
                  <a:lnTo>
                    <a:pt x="0" y="437132"/>
                  </a:lnTo>
                  <a:close/>
                </a:path>
              </a:pathLst>
            </a:custGeom>
            <a:solidFill>
              <a:srgbClr val="EDE7DB"/>
            </a:solidFill>
            <a:ln>
              <a:noFill/>
            </a:ln>
          </p:spPr>
        </p:sp>
        <p:sp>
          <p:nvSpPr>
            <p:cNvPr id="147" name="Google Shape;147;p26"/>
            <p:cNvSpPr txBox="1"/>
            <p:nvPr/>
          </p:nvSpPr>
          <p:spPr>
            <a:xfrm>
              <a:off x="0" y="-76200"/>
              <a:ext cx="3221756" cy="51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26"/>
          <p:cNvSpPr txBox="1"/>
          <p:nvPr/>
        </p:nvSpPr>
        <p:spPr>
          <a:xfrm>
            <a:off x="514350" y="1998324"/>
            <a:ext cx="560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9" name="Google Shape;149;p26"/>
          <p:cNvSpPr/>
          <p:nvPr/>
        </p:nvSpPr>
        <p:spPr>
          <a:xfrm rot="6947762">
            <a:off x="-182777" y="4008798"/>
            <a:ext cx="870329" cy="690199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26"/>
          <p:cNvSpPr/>
          <p:nvPr/>
        </p:nvSpPr>
        <p:spPr>
          <a:xfrm rot="6947762">
            <a:off x="308795" y="4488195"/>
            <a:ext cx="870329" cy="690199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4"/>
                </a:lnTo>
                <a:lnTo>
                  <a:pt x="0" y="1380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26"/>
          <p:cNvSpPr/>
          <p:nvPr/>
        </p:nvSpPr>
        <p:spPr>
          <a:xfrm rot="6947762">
            <a:off x="656510" y="3958857"/>
            <a:ext cx="870329" cy="690199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3" y="0"/>
                </a:lnTo>
                <a:lnTo>
                  <a:pt x="1741333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26"/>
          <p:cNvSpPr/>
          <p:nvPr/>
        </p:nvSpPr>
        <p:spPr>
          <a:xfrm rot="6947762">
            <a:off x="1191412" y="4466527"/>
            <a:ext cx="870329" cy="690199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3" y="0"/>
                </a:lnTo>
                <a:lnTo>
                  <a:pt x="1741333" y="1380934"/>
                </a:lnTo>
                <a:lnTo>
                  <a:pt x="0" y="1380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26"/>
          <p:cNvSpPr/>
          <p:nvPr/>
        </p:nvSpPr>
        <p:spPr>
          <a:xfrm>
            <a:off x="7236211" y="1471662"/>
            <a:ext cx="677220" cy="712093"/>
          </a:xfrm>
          <a:custGeom>
            <a:rect b="b" l="l" r="r" t="t"/>
            <a:pathLst>
              <a:path extrusionOk="0" h="1424185" w="1354440">
                <a:moveTo>
                  <a:pt x="0" y="0"/>
                </a:moveTo>
                <a:lnTo>
                  <a:pt x="1354440" y="0"/>
                </a:lnTo>
                <a:lnTo>
                  <a:pt x="1354440" y="1424185"/>
                </a:lnTo>
                <a:lnTo>
                  <a:pt x="0" y="1424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10" r="-310" t="0"/>
            </a:stretch>
          </a:blipFill>
          <a:ln>
            <a:noFill/>
          </a:ln>
        </p:spPr>
      </p:sp>
      <p:sp>
        <p:nvSpPr>
          <p:cNvPr id="154" name="Google Shape;154;p26"/>
          <p:cNvSpPr/>
          <p:nvPr/>
        </p:nvSpPr>
        <p:spPr>
          <a:xfrm>
            <a:off x="6568977" y="3481132"/>
            <a:ext cx="951842" cy="994090"/>
          </a:xfrm>
          <a:custGeom>
            <a:rect b="b" l="l" r="r" t="t"/>
            <a:pathLst>
              <a:path extrusionOk="0" h="1988181" w="1903684">
                <a:moveTo>
                  <a:pt x="0" y="0"/>
                </a:moveTo>
                <a:lnTo>
                  <a:pt x="1903684" y="0"/>
                </a:lnTo>
                <a:lnTo>
                  <a:pt x="1903684" y="1988182"/>
                </a:lnTo>
                <a:lnTo>
                  <a:pt x="0" y="1988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/>
          <p:nvPr/>
        </p:nvSpPr>
        <p:spPr>
          <a:xfrm>
            <a:off x="7810507" y="2801408"/>
            <a:ext cx="705049" cy="705049"/>
          </a:xfrm>
          <a:custGeom>
            <a:rect b="b" l="l" r="r" t="t"/>
            <a:pathLst>
              <a:path extrusionOk="0" h="1410097" w="1410097">
                <a:moveTo>
                  <a:pt x="0" y="0"/>
                </a:moveTo>
                <a:lnTo>
                  <a:pt x="1410097" y="0"/>
                </a:lnTo>
                <a:lnTo>
                  <a:pt x="1410097" y="1410097"/>
                </a:lnTo>
                <a:lnTo>
                  <a:pt x="0" y="1410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26"/>
          <p:cNvSpPr/>
          <p:nvPr/>
        </p:nvSpPr>
        <p:spPr>
          <a:xfrm>
            <a:off x="6517259" y="2749629"/>
            <a:ext cx="1055278" cy="808607"/>
          </a:xfrm>
          <a:custGeom>
            <a:rect b="b" l="l" r="r" t="t"/>
            <a:pathLst>
              <a:path extrusionOk="0" h="1617214" w="2110556">
                <a:moveTo>
                  <a:pt x="0" y="0"/>
                </a:moveTo>
                <a:lnTo>
                  <a:pt x="2110556" y="0"/>
                </a:lnTo>
                <a:lnTo>
                  <a:pt x="2110556" y="1617214"/>
                </a:lnTo>
                <a:lnTo>
                  <a:pt x="0" y="1617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26"/>
          <p:cNvSpPr/>
          <p:nvPr/>
        </p:nvSpPr>
        <p:spPr>
          <a:xfrm>
            <a:off x="7755663" y="3673144"/>
            <a:ext cx="826313" cy="619128"/>
          </a:xfrm>
          <a:custGeom>
            <a:rect b="b" l="l" r="r" t="t"/>
            <a:pathLst>
              <a:path extrusionOk="0" h="1238256" w="1652627">
                <a:moveTo>
                  <a:pt x="0" y="0"/>
                </a:moveTo>
                <a:lnTo>
                  <a:pt x="1652627" y="0"/>
                </a:lnTo>
                <a:lnTo>
                  <a:pt x="1652627" y="1238257"/>
                </a:lnTo>
                <a:lnTo>
                  <a:pt x="0" y="1238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63310" l="-31550" r="-39307" t="-74841"/>
            </a:stretch>
          </a:blipFill>
          <a:ln>
            <a:noFill/>
          </a:ln>
        </p:spPr>
      </p:sp>
      <p:sp>
        <p:nvSpPr>
          <p:cNvPr id="158" name="Google Shape;158;p26"/>
          <p:cNvSpPr txBox="1"/>
          <p:nvPr/>
        </p:nvSpPr>
        <p:spPr>
          <a:xfrm>
            <a:off x="540325" y="587140"/>
            <a:ext cx="479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ЖАНР</a:t>
            </a:r>
            <a:endParaRPr sz="700"/>
          </a:p>
        </p:txBody>
      </p:sp>
      <p:sp>
        <p:nvSpPr>
          <p:cNvPr id="159" name="Google Shape;159;p26"/>
          <p:cNvSpPr txBox="1"/>
          <p:nvPr/>
        </p:nvSpPr>
        <p:spPr>
          <a:xfrm>
            <a:off x="6860238" y="2271831"/>
            <a:ext cx="386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8-30</a:t>
            </a:r>
            <a:endParaRPr sz="700"/>
          </a:p>
        </p:txBody>
      </p:sp>
      <p:sp>
        <p:nvSpPr>
          <p:cNvPr id="160" name="Google Shape;160;p26"/>
          <p:cNvSpPr txBox="1"/>
          <p:nvPr/>
        </p:nvSpPr>
        <p:spPr>
          <a:xfrm>
            <a:off x="7334548" y="2247550"/>
            <a:ext cx="57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30-50</a:t>
            </a:r>
            <a:endParaRPr sz="700"/>
          </a:p>
        </p:txBody>
      </p:sp>
      <p:sp>
        <p:nvSpPr>
          <p:cNvPr id="161" name="Google Shape;161;p26"/>
          <p:cNvSpPr txBox="1"/>
          <p:nvPr/>
        </p:nvSpPr>
        <p:spPr>
          <a:xfrm>
            <a:off x="7990357" y="2271356"/>
            <a:ext cx="356926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50 +</a:t>
            </a:r>
            <a:endParaRPr sz="700"/>
          </a:p>
        </p:txBody>
      </p:sp>
      <p:sp>
        <p:nvSpPr>
          <p:cNvPr id="162" name="Google Shape;162;p26"/>
          <p:cNvSpPr txBox="1"/>
          <p:nvPr/>
        </p:nvSpPr>
        <p:spPr>
          <a:xfrm>
            <a:off x="514350" y="1674925"/>
            <a:ext cx="355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Казуальная игра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14350" y="2412775"/>
            <a:ext cx="497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Входит в топ-три популярных жанров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Play/AppStore +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наши ресурсы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540325" y="2047450"/>
            <a:ext cx="355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Почему?</a:t>
            </a:r>
            <a:endParaRPr i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838" l="0" r="0" t="-83827"/>
            </a:stretch>
          </a:blipFill>
          <a:ln>
            <a:noFill/>
          </a:ln>
        </p:spPr>
      </p:sp>
      <p:grpSp>
        <p:nvGrpSpPr>
          <p:cNvPr id="170" name="Google Shape;170;p27"/>
          <p:cNvGrpSpPr/>
          <p:nvPr/>
        </p:nvGrpSpPr>
        <p:grpSpPr>
          <a:xfrm>
            <a:off x="0" y="369692"/>
            <a:ext cx="6116180" cy="974509"/>
            <a:chOff x="0" y="-76200"/>
            <a:chExt cx="3221755" cy="513332"/>
          </a:xfrm>
        </p:grpSpPr>
        <p:sp>
          <p:nvSpPr>
            <p:cNvPr id="171" name="Google Shape;171;p27"/>
            <p:cNvSpPr/>
            <p:nvPr/>
          </p:nvSpPr>
          <p:spPr>
            <a:xfrm>
              <a:off x="0" y="0"/>
              <a:ext cx="3221755" cy="437132"/>
            </a:xfrm>
            <a:custGeom>
              <a:rect b="b" l="l" r="r" t="t"/>
              <a:pathLst>
                <a:path extrusionOk="0" h="437132" w="3221755">
                  <a:moveTo>
                    <a:pt x="0" y="0"/>
                  </a:moveTo>
                  <a:lnTo>
                    <a:pt x="3221755" y="0"/>
                  </a:lnTo>
                  <a:lnTo>
                    <a:pt x="3221755" y="437132"/>
                  </a:lnTo>
                  <a:lnTo>
                    <a:pt x="0" y="437132"/>
                  </a:lnTo>
                  <a:close/>
                </a:path>
              </a:pathLst>
            </a:custGeom>
            <a:solidFill>
              <a:srgbClr val="EDE7DB"/>
            </a:solidFill>
            <a:ln>
              <a:noFill/>
            </a:ln>
          </p:spPr>
        </p:sp>
        <p:sp>
          <p:nvSpPr>
            <p:cNvPr id="172" name="Google Shape;172;p27"/>
            <p:cNvSpPr txBox="1"/>
            <p:nvPr/>
          </p:nvSpPr>
          <p:spPr>
            <a:xfrm>
              <a:off x="0" y="-76200"/>
              <a:ext cx="3221700" cy="5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7"/>
          <p:cNvSpPr txBox="1"/>
          <p:nvPr/>
        </p:nvSpPr>
        <p:spPr>
          <a:xfrm>
            <a:off x="514350" y="1998324"/>
            <a:ext cx="560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4" name="Google Shape;174;p27"/>
          <p:cNvSpPr/>
          <p:nvPr/>
        </p:nvSpPr>
        <p:spPr>
          <a:xfrm rot="6947762">
            <a:off x="1650790" y="4997983"/>
            <a:ext cx="870329" cy="690199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27"/>
          <p:cNvSpPr/>
          <p:nvPr/>
        </p:nvSpPr>
        <p:spPr>
          <a:xfrm rot="8401744">
            <a:off x="8377051" y="41343"/>
            <a:ext cx="772541" cy="578181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27"/>
          <p:cNvSpPr/>
          <p:nvPr/>
        </p:nvSpPr>
        <p:spPr>
          <a:xfrm rot="8385819">
            <a:off x="7363363" y="28642"/>
            <a:ext cx="815480" cy="614874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3" y="0"/>
                </a:lnTo>
                <a:lnTo>
                  <a:pt x="1741333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7"/>
          <p:cNvSpPr/>
          <p:nvPr/>
        </p:nvSpPr>
        <p:spPr>
          <a:xfrm rot="8388209">
            <a:off x="8118088" y="544058"/>
            <a:ext cx="735210" cy="536624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4"/>
                </a:lnTo>
                <a:lnTo>
                  <a:pt x="0" y="1380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27"/>
          <p:cNvSpPr/>
          <p:nvPr/>
        </p:nvSpPr>
        <p:spPr>
          <a:xfrm rot="8383467">
            <a:off x="8439437" y="1178120"/>
            <a:ext cx="747481" cy="595415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27"/>
          <p:cNvSpPr/>
          <p:nvPr/>
        </p:nvSpPr>
        <p:spPr>
          <a:xfrm rot="8389246">
            <a:off x="7615946" y="816455"/>
            <a:ext cx="769210" cy="573316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27"/>
          <p:cNvSpPr txBox="1"/>
          <p:nvPr/>
        </p:nvSpPr>
        <p:spPr>
          <a:xfrm>
            <a:off x="540325" y="587140"/>
            <a:ext cx="479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ИССЛЕДОВАНИЯ</a:t>
            </a:r>
            <a:endParaRPr sz="700"/>
          </a:p>
        </p:txBody>
      </p:sp>
      <p:sp>
        <p:nvSpPr>
          <p:cNvPr id="181" name="Google Shape;181;p27"/>
          <p:cNvSpPr txBox="1"/>
          <p:nvPr/>
        </p:nvSpPr>
        <p:spPr>
          <a:xfrm>
            <a:off x="588075" y="2391550"/>
            <a:ext cx="784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мы считаем, что игра заинтересует пользователей, уже играющих в подобные жанры игр и заинтересованных в благотворительности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мы считаем, что визуально привлекательный и дружелюбный интерфейс привлечет большее количество пользователей, по сравнению с реалистичным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540325" y="1905425"/>
            <a:ext cx="355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1041450" y="1812363"/>
            <a:ext cx="355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Гипотезы для подтверждения: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838" l="0" r="0" t="-83827"/>
            </a:stretch>
          </a:blipFill>
          <a:ln>
            <a:noFill/>
          </a:ln>
        </p:spPr>
      </p:sp>
      <p:grpSp>
        <p:nvGrpSpPr>
          <p:cNvPr id="189" name="Google Shape;189;p28"/>
          <p:cNvGrpSpPr/>
          <p:nvPr/>
        </p:nvGrpSpPr>
        <p:grpSpPr>
          <a:xfrm>
            <a:off x="0" y="369692"/>
            <a:ext cx="6116180" cy="974509"/>
            <a:chOff x="0" y="-76200"/>
            <a:chExt cx="3221755" cy="513332"/>
          </a:xfrm>
        </p:grpSpPr>
        <p:sp>
          <p:nvSpPr>
            <p:cNvPr id="190" name="Google Shape;190;p28"/>
            <p:cNvSpPr/>
            <p:nvPr/>
          </p:nvSpPr>
          <p:spPr>
            <a:xfrm>
              <a:off x="0" y="0"/>
              <a:ext cx="3221755" cy="437132"/>
            </a:xfrm>
            <a:custGeom>
              <a:rect b="b" l="l" r="r" t="t"/>
              <a:pathLst>
                <a:path extrusionOk="0" h="437132" w="3221755">
                  <a:moveTo>
                    <a:pt x="0" y="0"/>
                  </a:moveTo>
                  <a:lnTo>
                    <a:pt x="3221755" y="0"/>
                  </a:lnTo>
                  <a:lnTo>
                    <a:pt x="3221755" y="437132"/>
                  </a:lnTo>
                  <a:lnTo>
                    <a:pt x="0" y="437132"/>
                  </a:lnTo>
                  <a:close/>
                </a:path>
              </a:pathLst>
            </a:custGeom>
            <a:solidFill>
              <a:srgbClr val="EDE7DB"/>
            </a:solidFill>
            <a:ln>
              <a:noFill/>
            </a:ln>
          </p:spPr>
        </p:sp>
        <p:sp>
          <p:nvSpPr>
            <p:cNvPr id="191" name="Google Shape;191;p28"/>
            <p:cNvSpPr txBox="1"/>
            <p:nvPr/>
          </p:nvSpPr>
          <p:spPr>
            <a:xfrm>
              <a:off x="0" y="-76200"/>
              <a:ext cx="3221700" cy="5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28"/>
          <p:cNvSpPr txBox="1"/>
          <p:nvPr/>
        </p:nvSpPr>
        <p:spPr>
          <a:xfrm>
            <a:off x="514350" y="1998324"/>
            <a:ext cx="560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3" name="Google Shape;193;p28"/>
          <p:cNvSpPr/>
          <p:nvPr/>
        </p:nvSpPr>
        <p:spPr>
          <a:xfrm rot="6947762">
            <a:off x="1650790" y="4997983"/>
            <a:ext cx="870329" cy="690199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28"/>
          <p:cNvSpPr/>
          <p:nvPr/>
        </p:nvSpPr>
        <p:spPr>
          <a:xfrm rot="8391871">
            <a:off x="7477481" y="-246937"/>
            <a:ext cx="871210" cy="690898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28"/>
          <p:cNvSpPr/>
          <p:nvPr/>
        </p:nvSpPr>
        <p:spPr>
          <a:xfrm rot="8391871">
            <a:off x="7691947" y="221506"/>
            <a:ext cx="871210" cy="690898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3" y="0"/>
                </a:lnTo>
                <a:lnTo>
                  <a:pt x="1741333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8"/>
          <p:cNvSpPr/>
          <p:nvPr/>
        </p:nvSpPr>
        <p:spPr>
          <a:xfrm rot="8391871">
            <a:off x="8106517" y="499307"/>
            <a:ext cx="871210" cy="690898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4"/>
                </a:lnTo>
                <a:lnTo>
                  <a:pt x="0" y="1380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8"/>
          <p:cNvSpPr/>
          <p:nvPr/>
        </p:nvSpPr>
        <p:spPr>
          <a:xfrm rot="8391871">
            <a:off x="8282441" y="922026"/>
            <a:ext cx="871210" cy="690898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28"/>
          <p:cNvSpPr/>
          <p:nvPr/>
        </p:nvSpPr>
        <p:spPr>
          <a:xfrm rot="8391871">
            <a:off x="8701386" y="1194591"/>
            <a:ext cx="871210" cy="690898"/>
          </a:xfrm>
          <a:custGeom>
            <a:rect b="b" l="l" r="r" t="t"/>
            <a:pathLst>
              <a:path extrusionOk="0" h="1380934" w="1741332">
                <a:moveTo>
                  <a:pt x="0" y="0"/>
                </a:moveTo>
                <a:lnTo>
                  <a:pt x="1741332" y="0"/>
                </a:lnTo>
                <a:lnTo>
                  <a:pt x="1741332" y="1380933"/>
                </a:lnTo>
                <a:lnTo>
                  <a:pt x="0" y="138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8"/>
          <p:cNvSpPr txBox="1"/>
          <p:nvPr/>
        </p:nvSpPr>
        <p:spPr>
          <a:xfrm>
            <a:off x="540325" y="587140"/>
            <a:ext cx="479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ИССЛЕДОВАНИЯ</a:t>
            </a:r>
            <a:endParaRPr sz="700"/>
          </a:p>
        </p:txBody>
      </p:sp>
      <p:sp>
        <p:nvSpPr>
          <p:cNvPr id="200" name="Google Shape;200;p28"/>
          <p:cNvSpPr txBox="1"/>
          <p:nvPr/>
        </p:nvSpPr>
        <p:spPr>
          <a:xfrm>
            <a:off x="1011225" y="1836613"/>
            <a:ext cx="355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Результаты опроса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588075" y="2391550"/>
            <a:ext cx="4402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100% опрошенных тратят на игры менее 30 минут за 1 раз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около 40% совершали хотя бы раз покупки внутри игры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более 85% смотрели рекламу, чтобы получить какие-л бонусы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более 80% относятся к рекламе в обмен на бонусы </a:t>
            </a: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положительно</a:t>
            </a: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или нейтрально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540325" y="1905425"/>
            <a:ext cx="355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5641600" y="2336525"/>
            <a:ext cx="3169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более 60% играют в игры, чтобы повеселится, а 55% среди испытываемых эмоций указали радость/веселье и т.д.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около</a:t>
            </a:r>
            <a:r>
              <a:rPr lang="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70</a:t>
            </a: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 опрошенных принимали участие в благотворительности, в том числе, </a:t>
            </a: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касаемой</a:t>
            </a: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животных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7DB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/>
        </p:nvSpPr>
        <p:spPr>
          <a:xfrm rot="7522713">
            <a:off x="6904657" y="3771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9"/>
          <p:cNvSpPr/>
          <p:nvPr/>
        </p:nvSpPr>
        <p:spPr>
          <a:xfrm rot="7522713">
            <a:off x="7615738" y="-94132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9"/>
          <p:cNvSpPr/>
          <p:nvPr/>
        </p:nvSpPr>
        <p:spPr>
          <a:xfrm rot="7522713">
            <a:off x="7786247" y="647590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9"/>
          <p:cNvSpPr/>
          <p:nvPr/>
        </p:nvSpPr>
        <p:spPr>
          <a:xfrm rot="7522713">
            <a:off x="8477971" y="518139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8" y="0"/>
                </a:lnTo>
                <a:lnTo>
                  <a:pt x="1226218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29"/>
          <p:cNvSpPr/>
          <p:nvPr/>
        </p:nvSpPr>
        <p:spPr>
          <a:xfrm rot="7522713">
            <a:off x="8667839" y="1291409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8"/>
                </a:lnTo>
                <a:lnTo>
                  <a:pt x="0" y="122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29"/>
          <p:cNvSpPr/>
          <p:nvPr/>
        </p:nvSpPr>
        <p:spPr>
          <a:xfrm rot="-8898612">
            <a:off x="8777319" y="2952787"/>
            <a:ext cx="613110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29"/>
          <p:cNvSpPr/>
          <p:nvPr/>
        </p:nvSpPr>
        <p:spPr>
          <a:xfrm rot="-8898612">
            <a:off x="8920768" y="3656096"/>
            <a:ext cx="613110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29"/>
          <p:cNvSpPr/>
          <p:nvPr/>
        </p:nvSpPr>
        <p:spPr>
          <a:xfrm rot="-8898612">
            <a:off x="8191553" y="3873973"/>
            <a:ext cx="613110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8"/>
                </a:lnTo>
                <a:lnTo>
                  <a:pt x="0" y="122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29"/>
          <p:cNvSpPr/>
          <p:nvPr/>
        </p:nvSpPr>
        <p:spPr>
          <a:xfrm rot="-8898612">
            <a:off x="8365239" y="4555934"/>
            <a:ext cx="613110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9"/>
          <p:cNvSpPr/>
          <p:nvPr/>
        </p:nvSpPr>
        <p:spPr>
          <a:xfrm rot="-8898612">
            <a:off x="7605787" y="4795158"/>
            <a:ext cx="613110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8" y="0"/>
                </a:lnTo>
                <a:lnTo>
                  <a:pt x="1226218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29"/>
          <p:cNvSpPr/>
          <p:nvPr/>
        </p:nvSpPr>
        <p:spPr>
          <a:xfrm>
            <a:off x="1674324" y="2650000"/>
            <a:ext cx="2171328" cy="1202653"/>
          </a:xfrm>
          <a:custGeom>
            <a:rect b="b" l="l" r="r" t="t"/>
            <a:pathLst>
              <a:path extrusionOk="0" h="2405305" w="4342656">
                <a:moveTo>
                  <a:pt x="0" y="0"/>
                </a:moveTo>
                <a:lnTo>
                  <a:pt x="4342656" y="0"/>
                </a:lnTo>
                <a:lnTo>
                  <a:pt x="4342656" y="2405305"/>
                </a:lnTo>
                <a:lnTo>
                  <a:pt x="0" y="2405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74523"/>
            </a:stretch>
          </a:blipFill>
          <a:ln>
            <a:noFill/>
          </a:ln>
        </p:spPr>
      </p:sp>
      <p:sp>
        <p:nvSpPr>
          <p:cNvPr id="219" name="Google Shape;219;p29"/>
          <p:cNvSpPr/>
          <p:nvPr/>
        </p:nvSpPr>
        <p:spPr>
          <a:xfrm>
            <a:off x="1674324" y="1784015"/>
            <a:ext cx="2171328" cy="842185"/>
          </a:xfrm>
          <a:custGeom>
            <a:rect b="b" l="l" r="r" t="t"/>
            <a:pathLst>
              <a:path extrusionOk="0" h="1684370" w="4342656">
                <a:moveTo>
                  <a:pt x="0" y="0"/>
                </a:moveTo>
                <a:lnTo>
                  <a:pt x="4342656" y="0"/>
                </a:lnTo>
                <a:lnTo>
                  <a:pt x="4342656" y="1684370"/>
                </a:lnTo>
                <a:lnTo>
                  <a:pt x="0" y="168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2795" l="0" r="0" t="-106419"/>
            </a:stretch>
          </a:blipFill>
          <a:ln>
            <a:noFill/>
          </a:ln>
        </p:spPr>
      </p:sp>
      <p:sp>
        <p:nvSpPr>
          <p:cNvPr id="220" name="Google Shape;220;p29"/>
          <p:cNvSpPr txBox="1"/>
          <p:nvPr/>
        </p:nvSpPr>
        <p:spPr>
          <a:xfrm>
            <a:off x="514350" y="509588"/>
            <a:ext cx="5247907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0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ОБЩАЯ КОНЦЕПЦИЯ</a:t>
            </a:r>
            <a:endParaRPr sz="700"/>
          </a:p>
        </p:txBody>
      </p:sp>
      <p:sp>
        <p:nvSpPr>
          <p:cNvPr id="221" name="Google Shape;221;p29"/>
          <p:cNvSpPr txBox="1"/>
          <p:nvPr/>
        </p:nvSpPr>
        <p:spPr>
          <a:xfrm>
            <a:off x="4079577" y="2391196"/>
            <a:ext cx="656798" cy="813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53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700"/>
          </a:p>
        </p:txBody>
      </p:sp>
      <p:sp>
        <p:nvSpPr>
          <p:cNvPr id="222" name="Google Shape;222;p29"/>
          <p:cNvSpPr/>
          <p:nvPr/>
        </p:nvSpPr>
        <p:spPr>
          <a:xfrm>
            <a:off x="5120571" y="1622976"/>
            <a:ext cx="2386770" cy="2359919"/>
          </a:xfrm>
          <a:custGeom>
            <a:rect b="b" l="l" r="r" t="t"/>
            <a:pathLst>
              <a:path extrusionOk="0" h="4719838" w="4773540">
                <a:moveTo>
                  <a:pt x="0" y="0"/>
                </a:moveTo>
                <a:lnTo>
                  <a:pt x="4773541" y="0"/>
                </a:lnTo>
                <a:lnTo>
                  <a:pt x="4773541" y="4719838"/>
                </a:lnTo>
                <a:lnTo>
                  <a:pt x="0" y="4719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9"/>
          <p:cNvSpPr/>
          <p:nvPr/>
        </p:nvSpPr>
        <p:spPr>
          <a:xfrm>
            <a:off x="6313956" y="1597964"/>
            <a:ext cx="1216559" cy="2409944"/>
          </a:xfrm>
          <a:custGeom>
            <a:rect b="b" l="l" r="r" t="t"/>
            <a:pathLst>
              <a:path extrusionOk="0" h="4819888" w="2433118">
                <a:moveTo>
                  <a:pt x="0" y="0"/>
                </a:moveTo>
                <a:lnTo>
                  <a:pt x="2433118" y="0"/>
                </a:lnTo>
                <a:lnTo>
                  <a:pt x="2433118" y="4819888"/>
                </a:lnTo>
                <a:lnTo>
                  <a:pt x="0" y="4819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98094" r="0" t="0"/>
            </a:stretch>
          </a:blipFill>
          <a:ln>
            <a:noFill/>
          </a:ln>
        </p:spPr>
      </p:sp>
      <p:sp>
        <p:nvSpPr>
          <p:cNvPr id="224" name="Google Shape;224;p29"/>
          <p:cNvSpPr txBox="1"/>
          <p:nvPr/>
        </p:nvSpPr>
        <p:spPr>
          <a:xfrm>
            <a:off x="658019" y="1242604"/>
            <a:ext cx="5495097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НАША ИГРА СОЧЕТАЕТ В СЕБЕ...</a:t>
            </a:r>
            <a:endParaRPr sz="700"/>
          </a:p>
        </p:txBody>
      </p:sp>
      <p:sp>
        <p:nvSpPr>
          <p:cNvPr id="225" name="Google Shape;225;p29"/>
          <p:cNvSpPr txBox="1"/>
          <p:nvPr/>
        </p:nvSpPr>
        <p:spPr>
          <a:xfrm>
            <a:off x="1440399" y="3975468"/>
            <a:ext cx="2639179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КЛАССИЧЕСКУЮ МЕХАНИКУ ТРИ-В-РЯД </a:t>
            </a:r>
            <a:endParaRPr sz="700"/>
          </a:p>
        </p:txBody>
      </p:sp>
      <p:sp>
        <p:nvSpPr>
          <p:cNvPr id="226" name="Google Shape;226;p29"/>
          <p:cNvSpPr txBox="1"/>
          <p:nvPr/>
        </p:nvSpPr>
        <p:spPr>
          <a:xfrm>
            <a:off x="4592326" y="3975468"/>
            <a:ext cx="3121581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С ЭЛЕМЕНТАМИ СТРОИТЕЛЬСТВА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7DB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3925964" y="277953"/>
            <a:ext cx="4266463" cy="4587595"/>
          </a:xfrm>
          <a:custGeom>
            <a:rect b="b" l="l" r="r" t="t"/>
            <a:pathLst>
              <a:path extrusionOk="0" h="9175189" w="8532926">
                <a:moveTo>
                  <a:pt x="0" y="0"/>
                </a:moveTo>
                <a:lnTo>
                  <a:pt x="8532926" y="0"/>
                </a:lnTo>
                <a:lnTo>
                  <a:pt x="8532926" y="9175188"/>
                </a:lnTo>
                <a:lnTo>
                  <a:pt x="0" y="9175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30"/>
          <p:cNvSpPr txBox="1"/>
          <p:nvPr/>
        </p:nvSpPr>
        <p:spPr>
          <a:xfrm>
            <a:off x="5458375" y="277947"/>
            <a:ext cx="2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0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USER FLOW</a:t>
            </a:r>
            <a:endParaRPr sz="700"/>
          </a:p>
        </p:txBody>
      </p:sp>
      <p:sp>
        <p:nvSpPr>
          <p:cNvPr id="233" name="Google Shape;233;p30"/>
          <p:cNvSpPr/>
          <p:nvPr/>
        </p:nvSpPr>
        <p:spPr>
          <a:xfrm>
            <a:off x="787202" y="277948"/>
            <a:ext cx="2172448" cy="4494428"/>
          </a:xfrm>
          <a:custGeom>
            <a:rect b="b" l="l" r="r" t="t"/>
            <a:pathLst>
              <a:path extrusionOk="0" h="9125743" w="4479275">
                <a:moveTo>
                  <a:pt x="0" y="0"/>
                </a:moveTo>
                <a:lnTo>
                  <a:pt x="4479275" y="0"/>
                </a:lnTo>
                <a:lnTo>
                  <a:pt x="4479275" y="9125743"/>
                </a:lnTo>
                <a:lnTo>
                  <a:pt x="0" y="9125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7DB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 rot="7522713">
            <a:off x="6904657" y="3771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1"/>
          <p:cNvSpPr/>
          <p:nvPr/>
        </p:nvSpPr>
        <p:spPr>
          <a:xfrm rot="7522713">
            <a:off x="7615738" y="-94132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1"/>
          <p:cNvSpPr/>
          <p:nvPr/>
        </p:nvSpPr>
        <p:spPr>
          <a:xfrm rot="7522713">
            <a:off x="7786247" y="647590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31"/>
          <p:cNvSpPr/>
          <p:nvPr/>
        </p:nvSpPr>
        <p:spPr>
          <a:xfrm rot="7522713">
            <a:off x="8477971" y="518139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8" y="0"/>
                </a:lnTo>
                <a:lnTo>
                  <a:pt x="1226218" y="1226219"/>
                </a:lnTo>
                <a:lnTo>
                  <a:pt x="0" y="122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31"/>
          <p:cNvSpPr/>
          <p:nvPr/>
        </p:nvSpPr>
        <p:spPr>
          <a:xfrm rot="7522713">
            <a:off x="8667839" y="1291409"/>
            <a:ext cx="613109" cy="613110"/>
          </a:xfrm>
          <a:custGeom>
            <a:rect b="b" l="l" r="r" t="t"/>
            <a:pathLst>
              <a:path extrusionOk="0" h="1226219" w="1226219">
                <a:moveTo>
                  <a:pt x="0" y="0"/>
                </a:moveTo>
                <a:lnTo>
                  <a:pt x="1226219" y="0"/>
                </a:lnTo>
                <a:lnTo>
                  <a:pt x="1226219" y="1226218"/>
                </a:lnTo>
                <a:lnTo>
                  <a:pt x="0" y="122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31"/>
          <p:cNvSpPr/>
          <p:nvPr/>
        </p:nvSpPr>
        <p:spPr>
          <a:xfrm>
            <a:off x="3520334" y="602128"/>
            <a:ext cx="2210566" cy="4503645"/>
          </a:xfrm>
          <a:custGeom>
            <a:rect b="b" l="l" r="r" t="t"/>
            <a:pathLst>
              <a:path extrusionOk="0" h="12009718" w="5894843">
                <a:moveTo>
                  <a:pt x="0" y="0"/>
                </a:moveTo>
                <a:lnTo>
                  <a:pt x="5894843" y="0"/>
                </a:lnTo>
                <a:lnTo>
                  <a:pt x="5894843" y="12009718"/>
                </a:lnTo>
                <a:lnTo>
                  <a:pt x="0" y="12009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31"/>
          <p:cNvSpPr txBox="1"/>
          <p:nvPr/>
        </p:nvSpPr>
        <p:spPr>
          <a:xfrm>
            <a:off x="431950" y="2378122"/>
            <a:ext cx="2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000" u="none" cap="none" strike="noStrike">
                <a:solidFill>
                  <a:srgbClr val="002B1D"/>
                </a:solidFill>
                <a:latin typeface="Roboto"/>
                <a:ea typeface="Roboto"/>
                <a:cs typeface="Roboto"/>
                <a:sym typeface="Roboto"/>
              </a:rPr>
              <a:t>USER FLOW</a:t>
            </a:r>
            <a:endParaRPr sz="700"/>
          </a:p>
        </p:txBody>
      </p:sp>
      <p:pic>
        <p:nvPicPr>
          <p:cNvPr id="245" name="Google Shape;245;p31" title="Запись экрана 2024-09-17 в 13.25.20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775" y="1035986"/>
            <a:ext cx="1629667" cy="3760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830" l="0" r="0" t="-83828"/>
            </a:stretch>
          </a:blipFill>
          <a:ln>
            <a:noFill/>
          </a:ln>
        </p:spPr>
      </p:sp>
      <p:sp>
        <p:nvSpPr>
          <p:cNvPr id="251" name="Google Shape;251;p32"/>
          <p:cNvSpPr/>
          <p:nvPr/>
        </p:nvSpPr>
        <p:spPr>
          <a:xfrm>
            <a:off x="2452549" y="787013"/>
            <a:ext cx="1876408" cy="3846307"/>
          </a:xfrm>
          <a:custGeom>
            <a:rect b="b" l="l" r="r" t="t"/>
            <a:pathLst>
              <a:path extrusionOk="0" h="9381236" w="4604681">
                <a:moveTo>
                  <a:pt x="0" y="0"/>
                </a:moveTo>
                <a:lnTo>
                  <a:pt x="4604681" y="0"/>
                </a:lnTo>
                <a:lnTo>
                  <a:pt x="4604681" y="9381236"/>
                </a:lnTo>
                <a:lnTo>
                  <a:pt x="0" y="9381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32"/>
          <p:cNvSpPr/>
          <p:nvPr/>
        </p:nvSpPr>
        <p:spPr>
          <a:xfrm>
            <a:off x="435925" y="763551"/>
            <a:ext cx="1807337" cy="3893213"/>
          </a:xfrm>
          <a:custGeom>
            <a:rect b="b" l="l" r="r" t="t"/>
            <a:pathLst>
              <a:path extrusionOk="0" h="9381236" w="4604681">
                <a:moveTo>
                  <a:pt x="0" y="0"/>
                </a:moveTo>
                <a:lnTo>
                  <a:pt x="4604681" y="0"/>
                </a:lnTo>
                <a:lnTo>
                  <a:pt x="4604681" y="9381236"/>
                </a:lnTo>
                <a:lnTo>
                  <a:pt x="0" y="9381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32"/>
          <p:cNvSpPr/>
          <p:nvPr/>
        </p:nvSpPr>
        <p:spPr>
          <a:xfrm>
            <a:off x="4591775" y="812776"/>
            <a:ext cx="1853384" cy="3822854"/>
          </a:xfrm>
          <a:custGeom>
            <a:rect b="b" l="l" r="r" t="t"/>
            <a:pathLst>
              <a:path extrusionOk="0" h="9381236" w="4604681">
                <a:moveTo>
                  <a:pt x="0" y="0"/>
                </a:moveTo>
                <a:lnTo>
                  <a:pt x="4604681" y="0"/>
                </a:lnTo>
                <a:lnTo>
                  <a:pt x="4604681" y="9381236"/>
                </a:lnTo>
                <a:lnTo>
                  <a:pt x="0" y="9381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32"/>
          <p:cNvSpPr txBox="1"/>
          <p:nvPr/>
        </p:nvSpPr>
        <p:spPr>
          <a:xfrm>
            <a:off x="6593704" y="988150"/>
            <a:ext cx="233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0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ГЛАВНЫЕ ЭКРАНЫ</a:t>
            </a:r>
            <a:endParaRPr sz="2000"/>
          </a:p>
        </p:txBody>
      </p:sp>
      <p:sp>
        <p:nvSpPr>
          <p:cNvPr id="255" name="Google Shape;255;p32"/>
          <p:cNvSpPr txBox="1"/>
          <p:nvPr/>
        </p:nvSpPr>
        <p:spPr>
          <a:xfrm>
            <a:off x="5847388" y="1689287"/>
            <a:ext cx="3139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830" l="0" r="0" t="-83828"/>
            </a:stretch>
          </a:blipFill>
          <a:ln>
            <a:noFill/>
          </a:ln>
        </p:spPr>
      </p:sp>
      <p:sp>
        <p:nvSpPr>
          <p:cNvPr id="261" name="Google Shape;261;p33"/>
          <p:cNvSpPr/>
          <p:nvPr/>
        </p:nvSpPr>
        <p:spPr>
          <a:xfrm>
            <a:off x="1558202" y="1131093"/>
            <a:ext cx="1561684" cy="3181659"/>
          </a:xfrm>
          <a:custGeom>
            <a:rect b="b" l="l" r="r" t="t"/>
            <a:pathLst>
              <a:path extrusionOk="0" h="8484425" w="4164491">
                <a:moveTo>
                  <a:pt x="0" y="0"/>
                </a:moveTo>
                <a:lnTo>
                  <a:pt x="4164491" y="0"/>
                </a:lnTo>
                <a:lnTo>
                  <a:pt x="4164491" y="8484425"/>
                </a:lnTo>
                <a:lnTo>
                  <a:pt x="0" y="8484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33"/>
          <p:cNvSpPr/>
          <p:nvPr/>
        </p:nvSpPr>
        <p:spPr>
          <a:xfrm>
            <a:off x="6008687" y="1131094"/>
            <a:ext cx="1561684" cy="3181660"/>
          </a:xfrm>
          <a:custGeom>
            <a:rect b="b" l="l" r="r" t="t"/>
            <a:pathLst>
              <a:path extrusionOk="0" h="8484425" w="4164491">
                <a:moveTo>
                  <a:pt x="0" y="0"/>
                </a:moveTo>
                <a:lnTo>
                  <a:pt x="4164491" y="0"/>
                </a:lnTo>
                <a:lnTo>
                  <a:pt x="4164491" y="8484425"/>
                </a:lnTo>
                <a:lnTo>
                  <a:pt x="0" y="8484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33"/>
          <p:cNvSpPr/>
          <p:nvPr/>
        </p:nvSpPr>
        <p:spPr>
          <a:xfrm>
            <a:off x="3784350" y="1131093"/>
            <a:ext cx="1561684" cy="3181659"/>
          </a:xfrm>
          <a:custGeom>
            <a:rect b="b" l="l" r="r" t="t"/>
            <a:pathLst>
              <a:path extrusionOk="0" h="8484425" w="4164491">
                <a:moveTo>
                  <a:pt x="0" y="0"/>
                </a:moveTo>
                <a:lnTo>
                  <a:pt x="4164491" y="0"/>
                </a:lnTo>
                <a:lnTo>
                  <a:pt x="4164491" y="8484425"/>
                </a:lnTo>
                <a:lnTo>
                  <a:pt x="0" y="8484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33"/>
          <p:cNvSpPr txBox="1"/>
          <p:nvPr/>
        </p:nvSpPr>
        <p:spPr>
          <a:xfrm>
            <a:off x="2557588" y="171325"/>
            <a:ext cx="401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500" u="none" cap="none" strike="noStrike">
                <a:solidFill>
                  <a:srgbClr val="EDE7DB"/>
                </a:solidFill>
                <a:latin typeface="Roboto"/>
                <a:ea typeface="Roboto"/>
                <a:cs typeface="Roboto"/>
                <a:sym typeface="Roboto"/>
              </a:rPr>
              <a:t>ТРИ В РЯД</a:t>
            </a:r>
            <a:endParaRPr sz="3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